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71" r:id="rId3"/>
    <p:sldId id="269" r:id="rId4"/>
    <p:sldId id="265" r:id="rId5"/>
    <p:sldId id="272" r:id="rId6"/>
    <p:sldId id="273" r:id="rId7"/>
    <p:sldId id="274" r:id="rId8"/>
    <p:sldId id="267" r:id="rId9"/>
    <p:sldId id="256" r:id="rId10"/>
    <p:sldId id="257" r:id="rId11"/>
    <p:sldId id="258" r:id="rId12"/>
    <p:sldId id="263" r:id="rId13"/>
    <p:sldId id="264" r:id="rId14"/>
    <p:sldId id="268" r:id="rId15"/>
    <p:sldId id="262" r:id="rId16"/>
    <p:sldId id="259" r:id="rId17"/>
    <p:sldId id="260" r:id="rId18"/>
    <p:sldId id="266" r:id="rId19"/>
    <p:sldId id="270" r:id="rId20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60" d="100"/>
          <a:sy n="60" d="100"/>
        </p:scale>
        <p:origin x="131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8.6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24575,'1'16'0,"0"0"0,2-1 0,3 19 0,2 5 0,197 1056 0,-132-736 0,42 190 0,-10-49 0,36 155 0,25-4 0,-97-405 0,52 173 0,22-10 0,-115-345 0,2-2 0,3-1 0,2-1 0,70 88 0,239 257 0,-149-180 0,-118-133 0,59 68 0,-95-116 0,69 57 0,-54-56 0,300 256 0,-175-138 0,349 241 0,-90-130 0,-287-181 0,-100-63 0,105 42 0,64 8 0,-66-27 0,-19 2 0,45 15 0,-140-56 0,2-2 0,58 9 0,32 0-1365,-115-18-5461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9.7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59 0 24575,'1'7'0,"0"0"0,0-1 0,1 1 0,-1-1 0,1 1 0,1-1 0,-1 0 0,1 0 0,0 0 0,1 0 0,5 7 0,7 9 0,27 27 0,-37-42 0,20 18 0,-18-18 0,-1-1 0,0 1 0,0 1 0,-1-1 0,0 1 0,0 0 0,7 15 0,-13-22 0,0 1 0,1-1 0,-1 1 0,0-1 0,0 1 0,0-1 0,0 1 0,-1-1 0,1 1 0,0-1 0,-1 1 0,1-1 0,-1 1 0,1-1 0,-1 0 0,1 1 0,-1-1 0,0 0 0,0 1 0,0-1 0,0 0 0,0 0 0,0 0 0,0 0 0,0 0 0,-1 0 0,-1 2 0,-6 3 0,-1 1 0,-18 8 0,14-8 0,-13 10 0,20-12 0,-1 0 0,0 0 0,-1-1 0,1 0 0,-1 0 0,1-1 0,-1 0 0,-17 3 0,19-5-273,1 0 0,0 0 0,-1 0 0,-11 5 0</inkml:trace>
</inkml:ink>
</file>

<file path=ppt/media/image1.png>
</file>

<file path=ppt/media/image2.svg>
</file>

<file path=ppt/media/image3.png>
</file>

<file path=ppt/media/image30.png>
</file>

<file path=ppt/media/image4.jpe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1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3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6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91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5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9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25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39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DCBE52-02C4-51B5-E5D3-69419CA021C7}"/>
              </a:ext>
            </a:extLst>
          </p:cNvPr>
          <p:cNvCxnSpPr>
            <a:cxnSpLocks/>
          </p:cNvCxnSpPr>
          <p:nvPr/>
        </p:nvCxnSpPr>
        <p:spPr>
          <a:xfrm>
            <a:off x="1987823" y="2496997"/>
            <a:ext cx="0" cy="3383104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E31D1B-005C-41D2-3E00-853430B72072}"/>
              </a:ext>
            </a:extLst>
          </p:cNvPr>
          <p:cNvSpPr/>
          <p:nvPr/>
        </p:nvSpPr>
        <p:spPr>
          <a:xfrm rot="5400000">
            <a:off x="178377" y="4016429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1DD25D-F422-0F32-8E07-6D9FA746EAF6}"/>
              </a:ext>
            </a:extLst>
          </p:cNvPr>
          <p:cNvSpPr/>
          <p:nvPr/>
        </p:nvSpPr>
        <p:spPr>
          <a:xfrm rot="5400000">
            <a:off x="847586" y="4016430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79E2AE-C5D7-E617-42F9-611B3605F9AC}"/>
              </a:ext>
            </a:extLst>
          </p:cNvPr>
          <p:cNvSpPr/>
          <p:nvPr/>
        </p:nvSpPr>
        <p:spPr>
          <a:xfrm rot="5400000">
            <a:off x="1516796" y="4016429"/>
            <a:ext cx="2280477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76A85093-BD1F-97EC-1091-2777A202A94B}"/>
              </a:ext>
            </a:extLst>
          </p:cNvPr>
          <p:cNvSpPr/>
          <p:nvPr/>
        </p:nvSpPr>
        <p:spPr>
          <a:xfrm rot="16200000">
            <a:off x="1725946" y="2830773"/>
            <a:ext cx="523752" cy="523752"/>
          </a:xfrm>
          <a:prstGeom prst="arc">
            <a:avLst>
              <a:gd name="adj1" fmla="val 17215777"/>
              <a:gd name="adj2" fmla="val 4483201"/>
            </a:avLst>
          </a:prstGeom>
          <a:ln>
            <a:solidFill>
              <a:schemeClr val="tx1"/>
            </a:solidFill>
            <a:headEnd type="arrow" w="sm" len="sm"/>
            <a:tailEnd type="arrow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ED796B-D371-4FB6-4E15-18746E414C6D}"/>
              </a:ext>
            </a:extLst>
          </p:cNvPr>
          <p:cNvSpPr txBox="1"/>
          <p:nvPr/>
        </p:nvSpPr>
        <p:spPr>
          <a:xfrm>
            <a:off x="796229" y="2236125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0D7ECF-A886-D368-BA0E-D8DDAB82CC00}"/>
              </a:ext>
            </a:extLst>
          </p:cNvPr>
          <p:cNvCxnSpPr>
            <a:cxnSpLocks/>
          </p:cNvCxnSpPr>
          <p:nvPr/>
        </p:nvCxnSpPr>
        <p:spPr>
          <a:xfrm>
            <a:off x="1642868" y="2644570"/>
            <a:ext cx="213832" cy="14433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629447DD-4F59-EA4A-48F1-10FA710B9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C1E01D0-99DE-DF2D-A5A9-3ED7D9D9164D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5F8915-16E5-958D-CBEF-F18F4098885A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223021-4A87-8BF8-8350-472A169EFCCC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83AD2A-449C-77FD-E154-B8FEDE7A3E2D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494072-842C-994D-6070-54A997E98C5A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B5A57B-4D61-7D9A-8EC2-95651CF3401E}"/>
              </a:ext>
            </a:extLst>
          </p:cNvPr>
          <p:cNvSpPr/>
          <p:nvPr/>
        </p:nvSpPr>
        <p:spPr>
          <a:xfrm rot="5400000">
            <a:off x="2186935" y="4016431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4D68C3C-6C13-DC9F-85B8-BB4B10C5769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1" name="Arrow: Up 120">
            <a:extLst>
              <a:ext uri="{FF2B5EF4-FFF2-40B4-BE49-F238E27FC236}">
                <a16:creationId xmlns:a16="http://schemas.microsoft.com/office/drawing/2014/main" id="{983515F5-E00F-B551-85B2-7C19F09A6A86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2ADE1F2-49CF-B632-86F9-16FFC6A5D1E7}"/>
              </a:ext>
            </a:extLst>
          </p:cNvPr>
          <p:cNvSpPr txBox="1"/>
          <p:nvPr/>
        </p:nvSpPr>
        <p:spPr>
          <a:xfrm>
            <a:off x="787869" y="1307184"/>
            <a:ext cx="2089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Single-axis</a:t>
            </a:r>
          </a:p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Tracker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56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47D95F-7E2C-8F54-9382-E65EBEF99237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1181387-07CE-3789-688B-84325EBC29CA}"/>
              </a:ext>
            </a:extLst>
          </p:cNvPr>
          <p:cNvGrpSpPr/>
          <p:nvPr/>
        </p:nvGrpSpPr>
        <p:grpSpPr>
          <a:xfrm>
            <a:off x="2229149" y="2240280"/>
            <a:ext cx="6988911" cy="5643877"/>
            <a:chOff x="11616973" y="13986045"/>
            <a:chExt cx="7332794" cy="592158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6D75A7A-14D6-6312-CFD7-8445B4F7936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3FE8C81-E984-0D42-F0FE-1CA14FD1A991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1814B27-9540-E88F-3C2B-314164C6FAB0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0A4A2CA-18E6-9565-55D1-A2B0E07BF04B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8561018-6A82-9C35-7EE5-4BCA5716EEE2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F42C29E-DD2F-C409-D9C4-9E17254243F3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929F1DD-7341-5E57-35BF-44C15A3925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0AB06A-4BFB-1733-C311-1C7456DEC07B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810EEB-E2EB-EAA0-64B6-E66C7F117FC7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F087B8A-B221-3D95-C511-BED0F8F115E1}"/>
                </a:ext>
              </a:extLst>
            </p:cNvPr>
            <p:cNvSpPr txBox="1"/>
            <p:nvPr/>
          </p:nvSpPr>
          <p:spPr>
            <a:xfrm>
              <a:off x="11616973" y="13986045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B09872-74C2-8ABF-BBE7-5E6E166F4220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A6A30B20-8E40-88C4-2DBF-662670C388CC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846431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FEBA8-D232-D63F-B93D-442A4EB48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F8F2C27-76E6-712C-3796-3AEB236E63AF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2986F18-C44B-AC97-790C-0D6F8F6B4603}"/>
              </a:ext>
            </a:extLst>
          </p:cNvPr>
          <p:cNvSpPr/>
          <p:nvPr/>
        </p:nvSpPr>
        <p:spPr>
          <a:xfrm>
            <a:off x="3533750" y="4419002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17B7D44-BBA6-226D-4078-76C51FB34243}"/>
              </a:ext>
            </a:extLst>
          </p:cNvPr>
          <p:cNvSpPr/>
          <p:nvPr/>
        </p:nvSpPr>
        <p:spPr>
          <a:xfrm rot="1800000">
            <a:off x="2278835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400A5E4-2781-6F59-9E2C-DDC022F10C03}"/>
              </a:ext>
            </a:extLst>
          </p:cNvPr>
          <p:cNvSpPr/>
          <p:nvPr/>
        </p:nvSpPr>
        <p:spPr>
          <a:xfrm>
            <a:off x="7561069" y="4419003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B4B252A-D4CC-EAEE-1665-B1568EE619CA}"/>
              </a:ext>
            </a:extLst>
          </p:cNvPr>
          <p:cNvSpPr/>
          <p:nvPr/>
        </p:nvSpPr>
        <p:spPr>
          <a:xfrm rot="1800000">
            <a:off x="6309682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AFE52-E0F0-4F28-6BA8-FAA75A2F368F}"/>
              </a:ext>
            </a:extLst>
          </p:cNvPr>
          <p:cNvSpPr txBox="1"/>
          <p:nvPr/>
        </p:nvSpPr>
        <p:spPr>
          <a:xfrm>
            <a:off x="2229149" y="2240281"/>
            <a:ext cx="6147837" cy="7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Ground Coverage Ratio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24531C7-8FDD-1A3C-78BD-7F1BE5006EA9}"/>
              </a:ext>
            </a:extLst>
          </p:cNvPr>
          <p:cNvCxnSpPr>
            <a:cxnSpLocks/>
          </p:cNvCxnSpPr>
          <p:nvPr/>
        </p:nvCxnSpPr>
        <p:spPr>
          <a:xfrm>
            <a:off x="2543190" y="6149387"/>
            <a:ext cx="6559868" cy="3937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23CEB15-4C37-DADA-1361-8A1B4EB715D4}"/>
              </a:ext>
            </a:extLst>
          </p:cNvPr>
          <p:cNvCxnSpPr>
            <a:cxnSpLocks/>
          </p:cNvCxnSpPr>
          <p:nvPr/>
        </p:nvCxnSpPr>
        <p:spPr>
          <a:xfrm>
            <a:off x="4738238" y="5054957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7080691-DF57-0CAF-C517-1D7361A33BA0}"/>
              </a:ext>
            </a:extLst>
          </p:cNvPr>
          <p:cNvCxnSpPr>
            <a:cxnSpLocks/>
          </p:cNvCxnSpPr>
          <p:nvPr/>
        </p:nvCxnSpPr>
        <p:spPr>
          <a:xfrm>
            <a:off x="8766259" y="5054958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DB7159-4E44-2AD5-DA64-99738B3CFF37}"/>
              </a:ext>
            </a:extLst>
          </p:cNvPr>
          <p:cNvCxnSpPr>
            <a:cxnSpLocks/>
          </p:cNvCxnSpPr>
          <p:nvPr/>
        </p:nvCxnSpPr>
        <p:spPr>
          <a:xfrm>
            <a:off x="4735414" y="6336329"/>
            <a:ext cx="4030847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A507B-0DAD-7405-0C33-2CC3581E6741}"/>
              </a:ext>
            </a:extLst>
          </p:cNvPr>
          <p:cNvSpPr txBox="1"/>
          <p:nvPr/>
        </p:nvSpPr>
        <p:spPr>
          <a:xfrm>
            <a:off x="6599191" y="62999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E2FCA0-9B9E-6265-B12E-E8497832E0F6}"/>
              </a:ext>
            </a:extLst>
          </p:cNvPr>
          <p:cNvSpPr txBox="1"/>
          <p:nvPr/>
        </p:nvSpPr>
        <p:spPr>
          <a:xfrm>
            <a:off x="3632109" y="381832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E97A2597-04CD-3FE0-79C3-29244E29352F}"/>
              </a:ext>
            </a:extLst>
          </p:cNvPr>
          <p:cNvSpPr/>
          <p:nvPr/>
        </p:nvSpPr>
        <p:spPr>
          <a:xfrm rot="7200000">
            <a:off x="3571149" y="2965633"/>
            <a:ext cx="222798" cy="2597039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9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BFFD295B-B9FA-F36D-F299-39BE1DCE8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143000"/>
            <a:ext cx="8572500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0D1A732C-0072-E016-AAC5-F074C438259F}"/>
              </a:ext>
            </a:extLst>
          </p:cNvPr>
          <p:cNvSpPr/>
          <p:nvPr/>
        </p:nvSpPr>
        <p:spPr>
          <a:xfrm rot="11639944">
            <a:off x="3549729" y="3913038"/>
            <a:ext cx="332510" cy="628073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8375BE7F-349A-6473-EBD1-667A914F9645}"/>
              </a:ext>
            </a:extLst>
          </p:cNvPr>
          <p:cNvSpPr/>
          <p:nvPr/>
        </p:nvSpPr>
        <p:spPr>
          <a:xfrm rot="19922618">
            <a:off x="4038773" y="4613295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6EC5625C-EAAB-791E-BAF9-EA876CFD1672}"/>
              </a:ext>
            </a:extLst>
          </p:cNvPr>
          <p:cNvSpPr/>
          <p:nvPr/>
        </p:nvSpPr>
        <p:spPr>
          <a:xfrm rot="2495130">
            <a:off x="6434050" y="4580802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3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E6515953-150D-5BB3-74AE-A836F807B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412" y="1143000"/>
            <a:ext cx="8573176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E72B8D98-F9B5-D0A6-756A-965113486942}"/>
              </a:ext>
            </a:extLst>
          </p:cNvPr>
          <p:cNvSpPr/>
          <p:nvPr/>
        </p:nvSpPr>
        <p:spPr>
          <a:xfrm rot="11639944">
            <a:off x="5105574" y="4395258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222B6053-1106-F3EC-5A1C-AD5DD4FDD722}"/>
              </a:ext>
            </a:extLst>
          </p:cNvPr>
          <p:cNvSpPr/>
          <p:nvPr/>
        </p:nvSpPr>
        <p:spPr>
          <a:xfrm rot="11639944">
            <a:off x="8870081" y="4292900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88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0D25-B562-5D16-F9DA-B2A2E59B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14E0A-E756-34C9-8D91-9D60AF691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62295-FDFE-3F54-C2C2-C0FC78EE7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 descr="Map compass with solid fill">
            <a:extLst>
              <a:ext uri="{FF2B5EF4-FFF2-40B4-BE49-F238E27FC236}">
                <a16:creationId xmlns:a16="http://schemas.microsoft.com/office/drawing/2014/main" id="{446B5B57-78B3-6E40-42F4-33DEADD5F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0580" y="3576448"/>
            <a:ext cx="914400" cy="9144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EAE4423-F768-846F-B44D-F78E4360DAD7}"/>
              </a:ext>
            </a:extLst>
          </p:cNvPr>
          <p:cNvSpPr txBox="1"/>
          <p:nvPr/>
        </p:nvSpPr>
        <p:spPr>
          <a:xfrm>
            <a:off x="7080581" y="32902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D42F93-70B7-0708-8041-BBB9D1511A1A}"/>
              </a:ext>
            </a:extLst>
          </p:cNvPr>
          <p:cNvSpPr txBox="1"/>
          <p:nvPr/>
        </p:nvSpPr>
        <p:spPr>
          <a:xfrm>
            <a:off x="7869875" y="384898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 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56A410-9070-B6C9-05F6-05B5B1C2FA92}"/>
              </a:ext>
            </a:extLst>
          </p:cNvPr>
          <p:cNvSpPr txBox="1"/>
          <p:nvPr/>
        </p:nvSpPr>
        <p:spPr>
          <a:xfrm>
            <a:off x="5954286" y="3848982"/>
            <a:ext cx="1312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 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B9BF1B-C285-AEA8-1CA4-CD326FDD72C1}"/>
              </a:ext>
            </a:extLst>
          </p:cNvPr>
          <p:cNvSpPr txBox="1"/>
          <p:nvPr/>
        </p:nvSpPr>
        <p:spPr>
          <a:xfrm>
            <a:off x="6933104" y="4394051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DF602C98-33E8-9D95-A91F-5C075C680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E131AFB-5211-3AB6-6993-854DFFD09DF0}"/>
              </a:ext>
            </a:extLst>
          </p:cNvPr>
          <p:cNvSpPr txBox="1"/>
          <p:nvPr/>
        </p:nvSpPr>
        <p:spPr>
          <a:xfrm>
            <a:off x="3335601" y="1463439"/>
            <a:ext cx="893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09E7F9-017A-0544-5F83-EAF7F6DBB0AB}"/>
              </a:ext>
            </a:extLst>
          </p:cNvPr>
          <p:cNvSpPr txBox="1"/>
          <p:nvPr/>
        </p:nvSpPr>
        <p:spPr>
          <a:xfrm>
            <a:off x="4031133" y="1800695"/>
            <a:ext cx="593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AF4012-5C11-7604-5EA2-BF5A77BFF496}"/>
              </a:ext>
            </a:extLst>
          </p:cNvPr>
          <p:cNvSpPr txBox="1"/>
          <p:nvPr/>
        </p:nvSpPr>
        <p:spPr>
          <a:xfrm>
            <a:off x="2815330" y="1800534"/>
            <a:ext cx="639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7DFA57-343B-7B1A-5489-BCF4DB56409B}"/>
              </a:ext>
            </a:extLst>
          </p:cNvPr>
          <p:cNvSpPr txBox="1"/>
          <p:nvPr/>
        </p:nvSpPr>
        <p:spPr>
          <a:xfrm>
            <a:off x="3188031" y="2451436"/>
            <a:ext cx="1122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F9E33B-8036-D44F-C87A-6E80AFBDBAFA}"/>
              </a:ext>
            </a:extLst>
          </p:cNvPr>
          <p:cNvSpPr/>
          <p:nvPr/>
        </p:nvSpPr>
        <p:spPr>
          <a:xfrm>
            <a:off x="2763563" y="1415955"/>
            <a:ext cx="1931940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A44A7E-11D6-804E-E97A-4D225521B185}"/>
              </a:ext>
            </a:extLst>
          </p:cNvPr>
          <p:cNvSpPr txBox="1"/>
          <p:nvPr/>
        </p:nvSpPr>
        <p:spPr>
          <a:xfrm>
            <a:off x="3440433" y="3264135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96EDBC-CA56-FED8-832B-1BE6472CD784}"/>
              </a:ext>
            </a:extLst>
          </p:cNvPr>
          <p:cNvSpPr txBox="1"/>
          <p:nvPr/>
        </p:nvSpPr>
        <p:spPr>
          <a:xfrm>
            <a:off x="4052639" y="3742298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0ED226-74E0-72B5-1852-2359C6257D71}"/>
              </a:ext>
            </a:extLst>
          </p:cNvPr>
          <p:cNvSpPr txBox="1"/>
          <p:nvPr/>
        </p:nvSpPr>
        <p:spPr>
          <a:xfrm>
            <a:off x="2593087" y="3768203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9493D5-D1D8-4CD5-DC48-336F0D938930}"/>
              </a:ext>
            </a:extLst>
          </p:cNvPr>
          <p:cNvSpPr txBox="1"/>
          <p:nvPr/>
        </p:nvSpPr>
        <p:spPr>
          <a:xfrm>
            <a:off x="3345244" y="4250834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AF5B11-BDE1-651D-D590-92E6BE3314D5}"/>
              </a:ext>
            </a:extLst>
          </p:cNvPr>
          <p:cNvSpPr/>
          <p:nvPr/>
        </p:nvSpPr>
        <p:spPr>
          <a:xfrm>
            <a:off x="2583818" y="3215352"/>
            <a:ext cx="2170151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1DCE33-5F59-62EF-99B6-150EC9499A1C}"/>
              </a:ext>
            </a:extLst>
          </p:cNvPr>
          <p:cNvCxnSpPr>
            <a:cxnSpLocks/>
          </p:cNvCxnSpPr>
          <p:nvPr/>
        </p:nvCxnSpPr>
        <p:spPr>
          <a:xfrm>
            <a:off x="3707622" y="3611139"/>
            <a:ext cx="41" cy="61694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699951-2F13-329A-493D-0BEF92E2DD81}"/>
              </a:ext>
            </a:extLst>
          </p:cNvPr>
          <p:cNvCxnSpPr>
            <a:cxnSpLocks/>
          </p:cNvCxnSpPr>
          <p:nvPr/>
        </p:nvCxnSpPr>
        <p:spPr>
          <a:xfrm>
            <a:off x="3394896" y="3919613"/>
            <a:ext cx="62549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136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5576-DA77-EB69-A3BA-2BF3E6FA4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2FFD039A-256F-C390-8A10-52FA870179D7}"/>
              </a:ext>
            </a:extLst>
          </p:cNvPr>
          <p:cNvGrpSpPr/>
          <p:nvPr/>
        </p:nvGrpSpPr>
        <p:grpSpPr>
          <a:xfrm>
            <a:off x="2229148" y="1859539"/>
            <a:ext cx="6372704" cy="6024623"/>
            <a:chOff x="11616973" y="7825808"/>
            <a:chExt cx="6686267" cy="632106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19721B-2BDB-479F-2E52-6ABFB50DF96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4C51B3-1F6A-173B-815B-DC19AAD0C5EE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358A088-7FE9-8221-93F2-D4637630C390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AD90621-4D3F-8FF2-613F-0AAEBA755473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12AA4CE-CA10-4CDA-8BFA-3BE096917F95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901A540-7DBB-9D4B-A176-01D69139FD04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2E74242D-154F-61A2-6153-9592324C7B35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93E8B51-44A2-C373-94BD-19C64A6B5605}"/>
                </a:ext>
              </a:extLst>
            </p:cNvPr>
            <p:cNvGrpSpPr/>
            <p:nvPr/>
          </p:nvGrpSpPr>
          <p:grpSpPr>
            <a:xfrm rot="3600000">
              <a:off x="12981351" y="10357923"/>
              <a:ext cx="396823" cy="211370"/>
              <a:chOff x="9322326" y="7812493"/>
              <a:chExt cx="1104480" cy="588306"/>
            </a:xfrm>
          </p:grpSpPr>
          <p:sp>
            <p:nvSpPr>
              <p:cNvPr id="60" name="Rectangle: Top Corners Rounded 59">
                <a:extLst>
                  <a:ext uri="{FF2B5EF4-FFF2-40B4-BE49-F238E27FC236}">
                    <a16:creationId xmlns:a16="http://schemas.microsoft.com/office/drawing/2014/main" id="{35B7B5A0-FB9E-D3F7-504B-B3FF533F92EE}"/>
                  </a:ext>
                </a:extLst>
              </p:cNvPr>
              <p:cNvSpPr/>
              <p:nvPr/>
            </p:nvSpPr>
            <p:spPr>
              <a:xfrm>
                <a:off x="9322326" y="8024599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61" name="Rectangle: Top Corners Rounded 60">
                <a:extLst>
                  <a:ext uri="{FF2B5EF4-FFF2-40B4-BE49-F238E27FC236}">
                    <a16:creationId xmlns:a16="http://schemas.microsoft.com/office/drawing/2014/main" id="{69F55D22-EE6C-FF60-61D5-0E5ADFFFD386}"/>
                  </a:ext>
                </a:extLst>
              </p:cNvPr>
              <p:cNvSpPr/>
              <p:nvPr/>
            </p:nvSpPr>
            <p:spPr>
              <a:xfrm>
                <a:off x="9695938" y="7812493"/>
                <a:ext cx="351053" cy="19612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911D6E-2C4B-098E-E57A-0B95AC287C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D2F5E3A-E572-FAB5-4A88-EE23A96ECE75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5ACD12C-0E40-37FB-DD67-BE497B49C2D8}"/>
                </a:ext>
              </a:extLst>
            </p:cNvPr>
            <p:cNvSpPr txBox="1"/>
            <p:nvPr/>
          </p:nvSpPr>
          <p:spPr>
            <a:xfrm>
              <a:off x="15081631" y="11341855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B2C12E-1F86-AF7D-7C30-54335E1295BC}"/>
                </a:ext>
              </a:extLst>
            </p:cNvPr>
            <p:cNvSpPr txBox="1"/>
            <p:nvPr/>
          </p:nvSpPr>
          <p:spPr>
            <a:xfrm rot="19800000">
              <a:off x="13736240" y="10835818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291779A-889E-19CE-6161-440F0F80DA42}"/>
                </a:ext>
              </a:extLst>
            </p:cNvPr>
            <p:cNvSpPr txBox="1"/>
            <p:nvPr/>
          </p:nvSpPr>
          <p:spPr>
            <a:xfrm>
              <a:off x="12686497" y="9094853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276C3D8-1366-E9DF-3E45-58BD88449BF8}"/>
                </a:ext>
              </a:extLst>
            </p:cNvPr>
            <p:cNvCxnSpPr>
              <a:cxnSpLocks/>
            </p:cNvCxnSpPr>
            <p:nvPr/>
          </p:nvCxnSpPr>
          <p:spPr>
            <a:xfrm>
              <a:off x="13177378" y="9802739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4951DBC-A55F-8B98-829F-8A10C74D23B4}"/>
                </a:ext>
              </a:extLst>
            </p:cNvPr>
            <p:cNvSpPr txBox="1"/>
            <p:nvPr/>
          </p:nvSpPr>
          <p:spPr>
            <a:xfrm>
              <a:off x="11616973" y="7825808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A848168-E3C1-2904-244A-684CAE2ED447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8036CB-1DF9-BFFE-4B9C-0D66A1A59199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179679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7D95B-A780-E2E4-F136-CC41220E1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B44970EB-32A1-C8D5-B0DB-A3E27C03ECC7}"/>
              </a:ext>
            </a:extLst>
          </p:cNvPr>
          <p:cNvGrpSpPr/>
          <p:nvPr/>
        </p:nvGrpSpPr>
        <p:grpSpPr>
          <a:xfrm>
            <a:off x="2229149" y="1859338"/>
            <a:ext cx="6988911" cy="6024822"/>
            <a:chOff x="11616973" y="13586357"/>
            <a:chExt cx="7332794" cy="6321269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B47400-58BB-08DF-4C21-D54336CE9BC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47AFA24-E5FA-E867-766F-A358345E2FD7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6001239-7F97-B85E-C8CA-EF9EFC0C0A9F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2C5BF88-7DCF-5DDE-B0B5-032D25425C3A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E319-2A80-59DC-4F25-77F9AC8D0C41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0A34D16-DBA0-C36D-0204-863A78927F70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5FA02E1C-1046-C3EF-78FE-BAAB36568594}"/>
                </a:ext>
              </a:extLst>
            </p:cNvPr>
            <p:cNvGrpSpPr/>
            <p:nvPr/>
          </p:nvGrpSpPr>
          <p:grpSpPr>
            <a:xfrm rot="1080000">
              <a:off x="12889986" y="16032881"/>
              <a:ext cx="396823" cy="211190"/>
              <a:chOff x="9152763" y="7818020"/>
              <a:chExt cx="1104480" cy="587806"/>
            </a:xfrm>
          </p:grpSpPr>
          <p:sp>
            <p:nvSpPr>
              <p:cNvPr id="78" name="Rectangle: Top Corners Rounded 77">
                <a:extLst>
                  <a:ext uri="{FF2B5EF4-FFF2-40B4-BE49-F238E27FC236}">
                    <a16:creationId xmlns:a16="http://schemas.microsoft.com/office/drawing/2014/main" id="{06D0866C-4532-7AF2-97E0-AF51BDCCEDCD}"/>
                  </a:ext>
                </a:extLst>
              </p:cNvPr>
              <p:cNvSpPr/>
              <p:nvPr/>
            </p:nvSpPr>
            <p:spPr>
              <a:xfrm>
                <a:off x="9152763" y="8029626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79" name="Rectangle: Top Corners Rounded 78">
                <a:extLst>
                  <a:ext uri="{FF2B5EF4-FFF2-40B4-BE49-F238E27FC236}">
                    <a16:creationId xmlns:a16="http://schemas.microsoft.com/office/drawing/2014/main" id="{5FF0E8A9-67D9-623B-1B23-79D5A4105D57}"/>
                  </a:ext>
                </a:extLst>
              </p:cNvPr>
              <p:cNvSpPr/>
              <p:nvPr/>
            </p:nvSpPr>
            <p:spPr>
              <a:xfrm>
                <a:off x="9529478" y="7818020"/>
                <a:ext cx="351053" cy="19612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2F27269-E81F-AC6D-FBCC-3E1686FD45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EFC581A-8BD9-7A50-A4FC-52923D5B2BE4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55FAADC-91DC-EC94-2327-F01A8CC53C63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8B8F575-F3B7-72B9-FC8C-66EDAC8E55A8}"/>
                </a:ext>
              </a:extLst>
            </p:cNvPr>
            <p:cNvSpPr txBox="1"/>
            <p:nvPr/>
          </p:nvSpPr>
          <p:spPr>
            <a:xfrm>
              <a:off x="12613430" y="14821534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8041DC9-974A-68C4-C5CD-C1021CBD2D66}"/>
                </a:ext>
              </a:extLst>
            </p:cNvPr>
            <p:cNvCxnSpPr>
              <a:cxnSpLocks/>
            </p:cNvCxnSpPr>
            <p:nvPr/>
          </p:nvCxnSpPr>
          <p:spPr>
            <a:xfrm>
              <a:off x="13109643" y="15529420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091968-6435-0187-A0A6-195D21840E05}"/>
                </a:ext>
              </a:extLst>
            </p:cNvPr>
            <p:cNvSpPr txBox="1"/>
            <p:nvPr/>
          </p:nvSpPr>
          <p:spPr>
            <a:xfrm>
              <a:off x="11616973" y="13586357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2B7B285-977F-B61A-6DC4-31A8B7B251DA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403E3C-E221-9F8F-54A8-C5761BF70137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88195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620552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6394321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930170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988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26206-7066-E1DA-72A4-B6BE60B70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0001CB5-33FC-1EF8-50A9-BDE01885357C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121B004-F339-434D-F22F-ADABF23597A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2B66A022-FE7E-FEE1-AEB8-436F3A775080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F54D2-10D7-E760-2924-5BAB6B038979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19EA2A-5B7F-8763-07BF-A7B949C1A40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F5D358-9D12-2AFC-D314-7806556C3A15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B6F55F-A7D5-6B91-5758-5DFA42415402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6E1A94B2-06A2-63E8-670E-2C6C1D06F8A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AE04D22E-D396-D168-395C-C13CC9A6A32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CB95C45-6C7F-0613-2BFE-07C5D6CC33A7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18D423-B00A-42D0-621A-DDA988C6FA32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881DAD10-1FBC-E5B6-DB28-E7D9FC55F315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103368D-60DD-7239-6D43-7D442225525C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7B493FD-8460-79A0-FD37-5950D3B70F81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3D16F960-1DF2-98B1-A44F-99AE06FE8A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DD7FDFA-B155-1C44-6134-DC45A47824CB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DD9B229-A2CB-C07B-C4AE-43FB1CBBFE5F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6EB4345-6842-5309-A0A6-5645ADF5E7B3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47D3728-83A4-1C9A-D9EB-EAB3C2946DA4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891829A-119B-87E0-4D60-F240205EF631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2671C63F-9695-F885-771A-FA96B5A85C88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667A6644-3852-0854-159C-93227F14EE5A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851DD4C-18D9-C48E-D2E8-4C14E5DC1168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8E74D57-80E6-4203-DF36-2BA2191630C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F7CF2B44-0655-8937-740C-A85AB0D9545C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B94156B-7AB6-2C34-E412-1035178D651C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A499DE3-B16C-2085-AADB-608CF2C24547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2B66EF4-6BD0-DA8D-38E1-28462F8AE43A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DC88438-369C-9D65-BAB8-BDBE40EAC264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2D097A3-6D9C-1EB3-9832-3F0E6900576E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B1A9E631-AC0F-E1E5-E853-0F139372F6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08637F8-8338-FBE2-2CBC-174EEDE48496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4740F7-2F18-D9C2-CCC7-57456C0E65A4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6BF4631-DA55-963D-A775-6596B5C0ACB8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9235791-4967-C53D-D395-38B0E105FE10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7365EC0-9373-F6D1-6B04-F40AF2FB7857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1957ACAE-219C-4238-4630-625E4D4C721E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D43F36E-6135-D950-805C-5E3B49574E10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D5AA1024-F6EA-67E8-AE0B-240A176B7119}"/>
              </a:ext>
            </a:extLst>
          </p:cNvPr>
          <p:cNvSpPr txBox="1"/>
          <p:nvPr/>
        </p:nvSpPr>
        <p:spPr>
          <a:xfrm>
            <a:off x="5414057" y="6930170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96903AD-B30E-D95A-5158-57D156005F31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5B616FB-FE1A-C837-5FD8-C6B682B9494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55F8DD1C-3ABB-09AB-96EB-848D0A64202F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F7BC6049-1831-4771-B3A7-E379BA096675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147D876-F16B-B449-EA29-590DCB98085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C23C00C-8BC8-99E0-E9F1-12426215E29E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C2F3985-ECBD-A6E7-5EAD-CA4D0AD7137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Arrow: Up 1">
            <a:extLst>
              <a:ext uri="{FF2B5EF4-FFF2-40B4-BE49-F238E27FC236}">
                <a16:creationId xmlns:a16="http://schemas.microsoft.com/office/drawing/2014/main" id="{78C3833B-3FC4-9825-F7D5-41F00F96A832}"/>
              </a:ext>
            </a:extLst>
          </p:cNvPr>
          <p:cNvSpPr/>
          <p:nvPr/>
        </p:nvSpPr>
        <p:spPr>
          <a:xfrm rot="16200000">
            <a:off x="6196521" y="614088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3FCC7-37B3-FCE3-C384-24217070339C}"/>
              </a:ext>
            </a:extLst>
          </p:cNvPr>
          <p:cNvSpPr txBox="1"/>
          <p:nvPr/>
        </p:nvSpPr>
        <p:spPr>
          <a:xfrm>
            <a:off x="6679533" y="6315578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E9445-2ED6-C0FA-61ED-244312E106AB}"/>
              </a:ext>
            </a:extLst>
          </p:cNvPr>
          <p:cNvSpPr txBox="1"/>
          <p:nvPr/>
        </p:nvSpPr>
        <p:spPr>
          <a:xfrm>
            <a:off x="1557867" y="3183468"/>
            <a:ext cx="140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[alternate…]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6E4C2D-C3EE-CFB1-1484-1F52F56B1086}"/>
              </a:ext>
            </a:extLst>
          </p:cNvPr>
          <p:cNvGrpSpPr/>
          <p:nvPr/>
        </p:nvGrpSpPr>
        <p:grpSpPr>
          <a:xfrm>
            <a:off x="2137747" y="3682900"/>
            <a:ext cx="1958400" cy="3014640"/>
            <a:chOff x="2137747" y="2539900"/>
            <a:chExt cx="1958400" cy="30146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14:cNvPr>
                <p14:cNvContentPartPr/>
                <p14:nvPr/>
              </p14:nvContentPartPr>
              <p14:xfrm>
                <a:off x="2137747" y="2539900"/>
                <a:ext cx="1892520" cy="292932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28747" y="2530900"/>
                  <a:ext cx="1910160" cy="294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14:cNvPr>
                <p14:cNvContentPartPr/>
                <p14:nvPr/>
              </p14:nvContentPartPr>
              <p14:xfrm>
                <a:off x="4008667" y="5410180"/>
                <a:ext cx="87480" cy="144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000027" y="5401180"/>
                  <a:ext cx="105120" cy="162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9721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195652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250131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3" y="395695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129831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181013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120047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137516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199263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214280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322593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3920074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331040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3485097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101803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3820729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3662377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56892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003140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534947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5538275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024096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07412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5550415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774254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775513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958921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958920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D06972-6DA4-EEB9-C1FC-DCEBF9CA8157}"/>
              </a:ext>
            </a:extLst>
          </p:cNvPr>
          <p:cNvSpPr txBox="1"/>
          <p:nvPr/>
        </p:nvSpPr>
        <p:spPr>
          <a:xfrm>
            <a:off x="10447220" y="73289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AF404EB-A09A-7975-7370-D6CCC39357F9}"/>
              </a:ext>
            </a:extLst>
          </p:cNvPr>
          <p:cNvGrpSpPr/>
          <p:nvPr/>
        </p:nvGrpSpPr>
        <p:grpSpPr>
          <a:xfrm rot="300000">
            <a:off x="5301697" y="7642841"/>
            <a:ext cx="5991211" cy="695113"/>
            <a:chOff x="5300037" y="3916564"/>
            <a:chExt cx="5991211" cy="695113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B3BE4E17-C8C6-C9BD-614C-0F4F78FD30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75BC161-F499-01DB-A97A-01D7A454591C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EB4B6F-F17B-2A88-8E33-7EF9C394D20E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C16601-8B60-D5F8-D572-E2EF49E25CB9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E2D569-5966-E828-7337-1DEF9DBA0D9F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222A0B-2EBE-21D2-0595-F72E1DA4524A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Arrow: Curved Down 9">
              <a:extLst>
                <a:ext uri="{FF2B5EF4-FFF2-40B4-BE49-F238E27FC236}">
                  <a16:creationId xmlns:a16="http://schemas.microsoft.com/office/drawing/2014/main" id="{4307491A-D490-057A-820F-8B5A8667558F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8123768-0304-7B15-BF3C-67E8FF23554F}"/>
              </a:ext>
            </a:extLst>
          </p:cNvPr>
          <p:cNvCxnSpPr>
            <a:cxnSpLocks/>
          </p:cNvCxnSpPr>
          <p:nvPr/>
        </p:nvCxnSpPr>
        <p:spPr>
          <a:xfrm flipV="1">
            <a:off x="6106623" y="7663797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AA7F6F-40BB-C96D-923A-E05CC8B99A1E}"/>
              </a:ext>
            </a:extLst>
          </p:cNvPr>
          <p:cNvSpPr txBox="1"/>
          <p:nvPr/>
        </p:nvSpPr>
        <p:spPr>
          <a:xfrm>
            <a:off x="5424679" y="7713824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50322C-1631-A360-0D2F-A653570E2CF4}"/>
              </a:ext>
            </a:extLst>
          </p:cNvPr>
          <p:cNvGrpSpPr/>
          <p:nvPr/>
        </p:nvGrpSpPr>
        <p:grpSpPr>
          <a:xfrm>
            <a:off x="6435115" y="7190116"/>
            <a:ext cx="1172582" cy="956611"/>
            <a:chOff x="5821327" y="4799990"/>
            <a:chExt cx="1172582" cy="956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EA2405C-B18F-BBA4-45CE-6723845E340D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A5237670-D091-6588-43BB-192D82113282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6" name="Arrow: Up 15">
            <a:extLst>
              <a:ext uri="{FF2B5EF4-FFF2-40B4-BE49-F238E27FC236}">
                <a16:creationId xmlns:a16="http://schemas.microsoft.com/office/drawing/2014/main" id="{AB7A5BDD-BA6A-0B2B-BCED-7F9A504CAA08}"/>
              </a:ext>
            </a:extLst>
          </p:cNvPr>
          <p:cNvSpPr/>
          <p:nvPr/>
        </p:nvSpPr>
        <p:spPr>
          <a:xfrm rot="16200000">
            <a:off x="6207144" y="692454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C82D3B-76CE-582A-9162-679805D18F4A}"/>
              </a:ext>
            </a:extLst>
          </p:cNvPr>
          <p:cNvSpPr txBox="1"/>
          <p:nvPr/>
        </p:nvSpPr>
        <p:spPr>
          <a:xfrm>
            <a:off x="6690156" y="709923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A2616E-2B97-0FA6-818C-59511E614798}"/>
              </a:ext>
            </a:extLst>
          </p:cNvPr>
          <p:cNvSpPr txBox="1"/>
          <p:nvPr/>
        </p:nvSpPr>
        <p:spPr>
          <a:xfrm>
            <a:off x="3539057" y="2000054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Flat: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45B0D9-5072-627A-28AE-51B854ACE4BF}"/>
              </a:ext>
            </a:extLst>
          </p:cNvPr>
          <p:cNvSpPr txBox="1"/>
          <p:nvPr/>
        </p:nvSpPr>
        <p:spPr>
          <a:xfrm>
            <a:off x="2397359" y="4145222"/>
            <a:ext cx="22305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South: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7C7CAB-951E-5CBB-D8FE-661A2FDEC025}"/>
              </a:ext>
            </a:extLst>
          </p:cNvPr>
          <p:cNvSpPr txBox="1"/>
          <p:nvPr/>
        </p:nvSpPr>
        <p:spPr>
          <a:xfrm>
            <a:off x="2397359" y="6466411"/>
            <a:ext cx="22305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North</a:t>
            </a:r>
          </a:p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(two options):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5BEE71-8785-A88E-DCAA-53F15B619031}"/>
              </a:ext>
            </a:extLst>
          </p:cNvPr>
          <p:cNvSpPr txBox="1"/>
          <p:nvPr/>
        </p:nvSpPr>
        <p:spPr>
          <a:xfrm>
            <a:off x="4666185" y="6708853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or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2162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639851-7C24-0263-F4A6-8FB931707AB9}"/>
              </a:ext>
            </a:extLst>
          </p:cNvPr>
          <p:cNvSpPr/>
          <p:nvPr/>
        </p:nvSpPr>
        <p:spPr>
          <a:xfrm>
            <a:off x="5371020" y="4413804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D6B9F4-274F-CB9A-AD83-F04A10DBCD84}"/>
              </a:ext>
            </a:extLst>
          </p:cNvPr>
          <p:cNvSpPr/>
          <p:nvPr/>
        </p:nvSpPr>
        <p:spPr>
          <a:xfrm rot="2700000">
            <a:off x="4116104" y="4388776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B42AB4-1CB3-BA9C-1450-1CBD42433FC0}"/>
              </a:ext>
            </a:extLst>
          </p:cNvPr>
          <p:cNvCxnSpPr>
            <a:cxnSpLocks/>
          </p:cNvCxnSpPr>
          <p:nvPr/>
        </p:nvCxnSpPr>
        <p:spPr>
          <a:xfrm>
            <a:off x="2543191" y="6149381"/>
            <a:ext cx="6058662" cy="0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797556F-ACC9-E338-FF2F-F6201111B4A0}"/>
              </a:ext>
            </a:extLst>
          </p:cNvPr>
          <p:cNvSpPr txBox="1"/>
          <p:nvPr/>
        </p:nvSpPr>
        <p:spPr>
          <a:xfrm>
            <a:off x="3371669" y="2772306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EAFAF-6081-F235-B8DA-BCD191A8A7F7}"/>
              </a:ext>
            </a:extLst>
          </p:cNvPr>
          <p:cNvSpPr txBox="1"/>
          <p:nvPr/>
        </p:nvSpPr>
        <p:spPr>
          <a:xfrm>
            <a:off x="6421692" y="2773565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379F6F-43D6-187C-713D-5BB163FFDE5C}"/>
              </a:ext>
            </a:extLst>
          </p:cNvPr>
          <p:cNvCxnSpPr>
            <a:stCxn id="15" idx="1"/>
          </p:cNvCxnSpPr>
          <p:nvPr/>
        </p:nvCxnSpPr>
        <p:spPr>
          <a:xfrm flipH="1">
            <a:off x="3014978" y="2956973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BFCDB4-D2DB-72DB-7448-745578DB963A}"/>
              </a:ext>
            </a:extLst>
          </p:cNvPr>
          <p:cNvCxnSpPr>
            <a:cxnSpLocks/>
          </p:cNvCxnSpPr>
          <p:nvPr/>
        </p:nvCxnSpPr>
        <p:spPr>
          <a:xfrm rot="10800000" flipH="1">
            <a:off x="7153869" y="2956972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CD6E568-F077-E829-5275-000C9A1A7C60}"/>
              </a:ext>
            </a:extLst>
          </p:cNvPr>
          <p:cNvCxnSpPr>
            <a:cxnSpLocks/>
          </p:cNvCxnSpPr>
          <p:nvPr/>
        </p:nvCxnSpPr>
        <p:spPr>
          <a:xfrm flipH="1">
            <a:off x="3956050" y="4430787"/>
            <a:ext cx="27921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BBDC89BB-058D-D82B-4BAE-3FF37EAB7D83}"/>
              </a:ext>
            </a:extLst>
          </p:cNvPr>
          <p:cNvSpPr/>
          <p:nvPr/>
        </p:nvSpPr>
        <p:spPr>
          <a:xfrm>
            <a:off x="4469991" y="3486183"/>
            <a:ext cx="1889211" cy="1889211"/>
          </a:xfrm>
          <a:prstGeom prst="arc">
            <a:avLst>
              <a:gd name="adj1" fmla="val 21588511"/>
              <a:gd name="adj2" fmla="val 2670811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1A4CCCB7-14F1-B54B-88E9-8AFADB3C5FC2}"/>
              </a:ext>
            </a:extLst>
          </p:cNvPr>
          <p:cNvSpPr/>
          <p:nvPr/>
        </p:nvSpPr>
        <p:spPr>
          <a:xfrm>
            <a:off x="4469991" y="3484925"/>
            <a:ext cx="1889211" cy="1889211"/>
          </a:xfrm>
          <a:prstGeom prst="arc">
            <a:avLst>
              <a:gd name="adj1" fmla="val 8248218"/>
              <a:gd name="adj2" fmla="val 1079999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03BC86-64B8-F629-301F-D90BA5BE01A4}"/>
              </a:ext>
            </a:extLst>
          </p:cNvPr>
          <p:cNvSpPr/>
          <p:nvPr/>
        </p:nvSpPr>
        <p:spPr>
          <a:xfrm rot="19034809">
            <a:off x="4116104" y="4388776"/>
            <a:ext cx="2614553" cy="87152"/>
          </a:xfrm>
          <a:prstGeom prst="rect">
            <a:avLst/>
          </a:prstGeom>
          <a:solidFill>
            <a:srgbClr val="007DB9">
              <a:alpha val="29000"/>
            </a:srgbClr>
          </a:solidFill>
          <a:ln w="6350" cap="flat" cmpd="sng" algn="ctr">
            <a:solidFill>
              <a:srgbClr val="007DB9"/>
            </a:solidFill>
            <a:prstDash val="dash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D6EC294-E165-4511-F297-6A43730DD11D}"/>
              </a:ext>
            </a:extLst>
          </p:cNvPr>
          <p:cNvCxnSpPr>
            <a:cxnSpLocks/>
          </p:cNvCxnSpPr>
          <p:nvPr/>
        </p:nvCxnSpPr>
        <p:spPr>
          <a:xfrm flipH="1" flipV="1">
            <a:off x="6704958" y="4956666"/>
            <a:ext cx="336241" cy="18844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A5D686D-0EE2-6C81-9D9F-C12222D419A0}"/>
              </a:ext>
            </a:extLst>
          </p:cNvPr>
          <p:cNvSpPr txBox="1"/>
          <p:nvPr/>
        </p:nvSpPr>
        <p:spPr>
          <a:xfrm>
            <a:off x="6524800" y="5145113"/>
            <a:ext cx="213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Max rotation angle = 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207F6F-629F-931A-212F-7B381E73BF6C}"/>
              </a:ext>
            </a:extLst>
          </p:cNvPr>
          <p:cNvSpPr txBox="1"/>
          <p:nvPr/>
        </p:nvSpPr>
        <p:spPr>
          <a:xfrm>
            <a:off x="6259476" y="4670838"/>
            <a:ext cx="559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+45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542C1E-4146-2CFA-57C6-6713C41A3FB7}"/>
              </a:ext>
            </a:extLst>
          </p:cNvPr>
          <p:cNvSpPr txBox="1"/>
          <p:nvPr/>
        </p:nvSpPr>
        <p:spPr>
          <a:xfrm>
            <a:off x="3994605" y="4665436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-45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B5B67B-9333-0817-FFE5-A89E80DE3F16}"/>
              </a:ext>
            </a:extLst>
          </p:cNvPr>
          <p:cNvCxnSpPr>
            <a:cxnSpLocks/>
          </p:cNvCxnSpPr>
          <p:nvPr/>
        </p:nvCxnSpPr>
        <p:spPr>
          <a:xfrm>
            <a:off x="3969102" y="4226502"/>
            <a:ext cx="258914" cy="1365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CCD4BA7-198A-6172-E1F3-6B9020934565}"/>
              </a:ext>
            </a:extLst>
          </p:cNvPr>
          <p:cNvSpPr txBox="1"/>
          <p:nvPr/>
        </p:nvSpPr>
        <p:spPr>
          <a:xfrm>
            <a:off x="3371669" y="392480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Horizontal</a:t>
            </a:r>
          </a:p>
        </p:txBody>
      </p:sp>
    </p:spTree>
    <p:extLst>
      <p:ext uri="{BB962C8B-B14F-4D97-AF65-F5344CB8AC3E}">
        <p14:creationId xmlns:p14="http://schemas.microsoft.com/office/powerpoint/2010/main" val="1520679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5BEB0B2E-7CD3-DDFB-7B84-9EC939D19F6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3" name="Arrow: Up 22">
            <a:extLst>
              <a:ext uri="{FF2B5EF4-FFF2-40B4-BE49-F238E27FC236}">
                <a16:creationId xmlns:a16="http://schemas.microsoft.com/office/drawing/2014/main" id="{DBBDBAF3-B8BA-E370-09A0-AD41A86F69C8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0BCA95C7-DBBC-DF39-8BF6-7DE4214B7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3859AA0-2EEC-E9B4-2E62-84D58C2C4D7B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1541E4-FE7C-82CA-9459-591BA8AFFDE6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E28D624-0816-8ECB-DC51-A20090EB61FA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D653AB-0C97-5D74-C451-B0BC80F30A86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37E040-C22B-BF1A-E845-9F6D5F3D11ED}"/>
              </a:ext>
            </a:extLst>
          </p:cNvPr>
          <p:cNvSpPr/>
          <p:nvPr/>
        </p:nvSpPr>
        <p:spPr>
          <a:xfrm rot="10800000">
            <a:off x="1168687" y="303067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BD2735-1A37-E44C-0246-82B1292D1B92}"/>
              </a:ext>
            </a:extLst>
          </p:cNvPr>
          <p:cNvSpPr/>
          <p:nvPr/>
        </p:nvSpPr>
        <p:spPr>
          <a:xfrm rot="10800000">
            <a:off x="1168687" y="4239669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2AF9C-42A6-0B17-67C9-C4A7D34D481F}"/>
              </a:ext>
            </a:extLst>
          </p:cNvPr>
          <p:cNvSpPr/>
          <p:nvPr/>
        </p:nvSpPr>
        <p:spPr>
          <a:xfrm rot="10800000">
            <a:off x="1168687" y="484416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3D983-7CA6-D93E-E0E9-233298D473A6}"/>
              </a:ext>
            </a:extLst>
          </p:cNvPr>
          <p:cNvSpPr/>
          <p:nvPr/>
        </p:nvSpPr>
        <p:spPr>
          <a:xfrm rot="10800000">
            <a:off x="1168686" y="3635171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0874EA2-23A5-4C9C-953A-779AC10A178C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6F956AC-E56E-1A1A-4153-0B7483F30E31}"/>
              </a:ext>
            </a:extLst>
          </p:cNvPr>
          <p:cNvSpPr txBox="1"/>
          <p:nvPr/>
        </p:nvSpPr>
        <p:spPr>
          <a:xfrm>
            <a:off x="787869" y="1307185"/>
            <a:ext cx="2089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Fixed-tilt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39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234">
            <a:extLst>
              <a:ext uri="{FF2B5EF4-FFF2-40B4-BE49-F238E27FC236}">
                <a16:creationId xmlns:a16="http://schemas.microsoft.com/office/drawing/2014/main" id="{7AEFD82A-A7B8-8A4F-8B08-D13681A3A833}"/>
              </a:ext>
            </a:extLst>
          </p:cNvPr>
          <p:cNvSpPr/>
          <p:nvPr/>
        </p:nvSpPr>
        <p:spPr>
          <a:xfrm>
            <a:off x="1635759" y="4932318"/>
            <a:ext cx="7937469" cy="402880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2B9B0B5-A72E-627E-8F75-89058D1F9156}"/>
              </a:ext>
            </a:extLst>
          </p:cNvPr>
          <p:cNvSpPr/>
          <p:nvPr/>
        </p:nvSpPr>
        <p:spPr>
          <a:xfrm>
            <a:off x="1417320" y="283067"/>
            <a:ext cx="7937469" cy="43295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3C3D596-EB2C-2C74-0F50-10253BAD67E3}"/>
              </a:ext>
            </a:extLst>
          </p:cNvPr>
          <p:cNvSpPr/>
          <p:nvPr/>
        </p:nvSpPr>
        <p:spPr>
          <a:xfrm>
            <a:off x="3672417" y="6610350"/>
            <a:ext cx="5358340" cy="2067983"/>
          </a:xfrm>
          <a:custGeom>
            <a:avLst/>
            <a:gdLst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899583 w 5348816"/>
              <a:gd name="connsiteY5" fmla="*/ 1212850 h 2061633"/>
              <a:gd name="connsiteX6" fmla="*/ 3572933 w 5348816"/>
              <a:gd name="connsiteY6" fmla="*/ 0 h 2061633"/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908050 w 5348816"/>
              <a:gd name="connsiteY5" fmla="*/ 1225550 h 2061633"/>
              <a:gd name="connsiteX6" fmla="*/ 3572933 w 53488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8833 w 5361516"/>
              <a:gd name="connsiteY4" fmla="*/ 1494367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900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6716 w 5361516"/>
              <a:gd name="connsiteY4" fmla="*/ 1490133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2866 w 5361516"/>
              <a:gd name="connsiteY5" fmla="*/ 1214967 h 2061633"/>
              <a:gd name="connsiteX6" fmla="*/ 3585633 w 5361516"/>
              <a:gd name="connsiteY6" fmla="*/ 0 h 206163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9224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8589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96216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596216 w 5367866"/>
              <a:gd name="connsiteY6" fmla="*/ 0 h 2067983"/>
              <a:gd name="connsiteX0" fmla="*/ 3613150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613150 w 53678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46716 w 5355166"/>
              <a:gd name="connsiteY4" fmla="*/ 1485899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31899 w 5355166"/>
              <a:gd name="connsiteY4" fmla="*/ 1496482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9928"/>
              <a:gd name="connsiteY0" fmla="*/ 0 h 2067983"/>
              <a:gd name="connsiteX1" fmla="*/ 5359928 w 5359928"/>
              <a:gd name="connsiteY1" fmla="*/ 1496484 h 2067983"/>
              <a:gd name="connsiteX2" fmla="*/ 4110566 w 5359928"/>
              <a:gd name="connsiteY2" fmla="*/ 2067983 h 2067983"/>
              <a:gd name="connsiteX3" fmla="*/ 0 w 5359928"/>
              <a:gd name="connsiteY3" fmla="*/ 2065867 h 2067983"/>
              <a:gd name="connsiteX4" fmla="*/ 1231899 w 5359928"/>
              <a:gd name="connsiteY4" fmla="*/ 1496482 h 2067983"/>
              <a:gd name="connsiteX5" fmla="*/ 929216 w 5359928"/>
              <a:gd name="connsiteY5" fmla="*/ 1221317 h 2067983"/>
              <a:gd name="connsiteX6" fmla="*/ 3613150 w 5359928"/>
              <a:gd name="connsiteY6" fmla="*/ 0 h 2067983"/>
              <a:gd name="connsiteX0" fmla="*/ 3613150 w 5364690"/>
              <a:gd name="connsiteY0" fmla="*/ 0 h 2067983"/>
              <a:gd name="connsiteX1" fmla="*/ 5364690 w 5364690"/>
              <a:gd name="connsiteY1" fmla="*/ 1499659 h 2067983"/>
              <a:gd name="connsiteX2" fmla="*/ 4110566 w 5364690"/>
              <a:gd name="connsiteY2" fmla="*/ 2067983 h 2067983"/>
              <a:gd name="connsiteX3" fmla="*/ 0 w 5364690"/>
              <a:gd name="connsiteY3" fmla="*/ 2065867 h 2067983"/>
              <a:gd name="connsiteX4" fmla="*/ 1231899 w 5364690"/>
              <a:gd name="connsiteY4" fmla="*/ 1496482 h 2067983"/>
              <a:gd name="connsiteX5" fmla="*/ 929216 w 5364690"/>
              <a:gd name="connsiteY5" fmla="*/ 1221317 h 2067983"/>
              <a:gd name="connsiteX6" fmla="*/ 3613150 w 536469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496482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501244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8340" h="2067983">
                <a:moveTo>
                  <a:pt x="3613150" y="0"/>
                </a:moveTo>
                <a:lnTo>
                  <a:pt x="5358340" y="1501246"/>
                </a:lnTo>
                <a:lnTo>
                  <a:pt x="4110566" y="2067983"/>
                </a:lnTo>
                <a:lnTo>
                  <a:pt x="0" y="2065867"/>
                </a:lnTo>
                <a:lnTo>
                  <a:pt x="1231899" y="1501244"/>
                </a:lnTo>
                <a:lnTo>
                  <a:pt x="929216" y="1221317"/>
                </a:lnTo>
                <a:lnTo>
                  <a:pt x="36131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CD2CE158-9015-7298-3B53-B09E69E579D9}"/>
              </a:ext>
            </a:extLst>
          </p:cNvPr>
          <p:cNvGrpSpPr/>
          <p:nvPr/>
        </p:nvGrpSpPr>
        <p:grpSpPr>
          <a:xfrm>
            <a:off x="3078903" y="1044519"/>
            <a:ext cx="6034194" cy="1371600"/>
            <a:chOff x="2834640" y="1739900"/>
            <a:chExt cx="6034194" cy="137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B143B6-136F-AFB3-FC5D-0F85DBB2FF9A}"/>
                </a:ext>
              </a:extLst>
            </p:cNvPr>
            <p:cNvSpPr/>
            <p:nvPr/>
          </p:nvSpPr>
          <p:spPr>
            <a:xfrm>
              <a:off x="55774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80B04D-7737-A62D-B3DF-D88A816064EE}"/>
                </a:ext>
              </a:extLst>
            </p:cNvPr>
            <p:cNvSpPr/>
            <p:nvPr/>
          </p:nvSpPr>
          <p:spPr>
            <a:xfrm>
              <a:off x="58517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9D6911-816C-E4ED-6D08-372B8907A73B}"/>
                </a:ext>
              </a:extLst>
            </p:cNvPr>
            <p:cNvSpPr/>
            <p:nvPr/>
          </p:nvSpPr>
          <p:spPr>
            <a:xfrm>
              <a:off x="61260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CD38F55-D6C4-DB0B-86A1-A588B8E3E37E}"/>
                </a:ext>
              </a:extLst>
            </p:cNvPr>
            <p:cNvSpPr/>
            <p:nvPr/>
          </p:nvSpPr>
          <p:spPr>
            <a:xfrm>
              <a:off x="64003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7D8CDD-4943-812E-1777-6A1B79574915}"/>
                </a:ext>
              </a:extLst>
            </p:cNvPr>
            <p:cNvSpPr/>
            <p:nvPr/>
          </p:nvSpPr>
          <p:spPr>
            <a:xfrm>
              <a:off x="66746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630347-23D5-8974-7EFD-9A4F1B040CA5}"/>
                </a:ext>
              </a:extLst>
            </p:cNvPr>
            <p:cNvSpPr/>
            <p:nvPr/>
          </p:nvSpPr>
          <p:spPr>
            <a:xfrm>
              <a:off x="69490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0C375EF-3E1D-F9C4-2DED-40B37CDCBBFB}"/>
                </a:ext>
              </a:extLst>
            </p:cNvPr>
            <p:cNvSpPr/>
            <p:nvPr/>
          </p:nvSpPr>
          <p:spPr>
            <a:xfrm>
              <a:off x="72233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580F01-A172-9931-1681-FD28B0FBA925}"/>
                </a:ext>
              </a:extLst>
            </p:cNvPr>
            <p:cNvSpPr/>
            <p:nvPr/>
          </p:nvSpPr>
          <p:spPr>
            <a:xfrm>
              <a:off x="74976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8034E9E-7613-E4ED-49C6-A9DE981DF994}"/>
                </a:ext>
              </a:extLst>
            </p:cNvPr>
            <p:cNvSpPr/>
            <p:nvPr/>
          </p:nvSpPr>
          <p:spPr>
            <a:xfrm>
              <a:off x="77719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680BF5-6D85-9D2C-FEA7-C8597869FE3F}"/>
                </a:ext>
              </a:extLst>
            </p:cNvPr>
            <p:cNvSpPr/>
            <p:nvPr/>
          </p:nvSpPr>
          <p:spPr>
            <a:xfrm>
              <a:off x="804587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35192B4-1E01-22C3-8E77-A27F819FF4EE}"/>
                </a:ext>
              </a:extLst>
            </p:cNvPr>
            <p:cNvSpPr/>
            <p:nvPr/>
          </p:nvSpPr>
          <p:spPr>
            <a:xfrm>
              <a:off x="832019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A1151F5-EE94-A348-2C59-8833A225C0F5}"/>
                </a:ext>
              </a:extLst>
            </p:cNvPr>
            <p:cNvSpPr/>
            <p:nvPr/>
          </p:nvSpPr>
          <p:spPr>
            <a:xfrm>
              <a:off x="859451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F072246-F423-D19F-DB48-25603B329DFD}"/>
                </a:ext>
              </a:extLst>
            </p:cNvPr>
            <p:cNvSpPr/>
            <p:nvPr/>
          </p:nvSpPr>
          <p:spPr>
            <a:xfrm>
              <a:off x="55774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4113B8-8C89-29D4-50B2-DC64BFE872C8}"/>
                </a:ext>
              </a:extLst>
            </p:cNvPr>
            <p:cNvSpPr/>
            <p:nvPr/>
          </p:nvSpPr>
          <p:spPr>
            <a:xfrm>
              <a:off x="58517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EEA8864-FB7D-157C-CDF5-568555EE629D}"/>
                </a:ext>
              </a:extLst>
            </p:cNvPr>
            <p:cNvSpPr/>
            <p:nvPr/>
          </p:nvSpPr>
          <p:spPr>
            <a:xfrm>
              <a:off x="61260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98EFD8C-E3A1-D057-96A9-418B6FA87B34}"/>
                </a:ext>
              </a:extLst>
            </p:cNvPr>
            <p:cNvSpPr/>
            <p:nvPr/>
          </p:nvSpPr>
          <p:spPr>
            <a:xfrm>
              <a:off x="64003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9ADABB0-D047-D826-B29D-CD336C4B6BFA}"/>
                </a:ext>
              </a:extLst>
            </p:cNvPr>
            <p:cNvSpPr/>
            <p:nvPr/>
          </p:nvSpPr>
          <p:spPr>
            <a:xfrm>
              <a:off x="66746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0B32B2-0344-C77C-A66E-7AACC43B5F06}"/>
                </a:ext>
              </a:extLst>
            </p:cNvPr>
            <p:cNvSpPr/>
            <p:nvPr/>
          </p:nvSpPr>
          <p:spPr>
            <a:xfrm>
              <a:off x="69490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8D9C5C9-9D0C-01D3-7963-9918A1DFFD32}"/>
                </a:ext>
              </a:extLst>
            </p:cNvPr>
            <p:cNvSpPr/>
            <p:nvPr/>
          </p:nvSpPr>
          <p:spPr>
            <a:xfrm>
              <a:off x="72233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58A7F90-293D-B0F1-66F8-06D555AB1DE6}"/>
                </a:ext>
              </a:extLst>
            </p:cNvPr>
            <p:cNvSpPr/>
            <p:nvPr/>
          </p:nvSpPr>
          <p:spPr>
            <a:xfrm>
              <a:off x="74976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21FE11-5220-55CC-895E-9642EAD42AA2}"/>
                </a:ext>
              </a:extLst>
            </p:cNvPr>
            <p:cNvSpPr/>
            <p:nvPr/>
          </p:nvSpPr>
          <p:spPr>
            <a:xfrm>
              <a:off x="77719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2DEBF72-0316-9F13-DA04-64BAC1A22F27}"/>
                </a:ext>
              </a:extLst>
            </p:cNvPr>
            <p:cNvSpPr/>
            <p:nvPr/>
          </p:nvSpPr>
          <p:spPr>
            <a:xfrm>
              <a:off x="804587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8165AAE-B54A-62CD-8D3E-C3FE0BCD23A1}"/>
                </a:ext>
              </a:extLst>
            </p:cNvPr>
            <p:cNvSpPr/>
            <p:nvPr/>
          </p:nvSpPr>
          <p:spPr>
            <a:xfrm>
              <a:off x="832019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0F2E1D-C129-C502-8786-745724C74490}"/>
                </a:ext>
              </a:extLst>
            </p:cNvPr>
            <p:cNvSpPr/>
            <p:nvPr/>
          </p:nvSpPr>
          <p:spPr>
            <a:xfrm>
              <a:off x="859451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79B384-EE34-71A9-2873-814BD86AF47A}"/>
                </a:ext>
              </a:extLst>
            </p:cNvPr>
            <p:cNvSpPr/>
            <p:nvPr/>
          </p:nvSpPr>
          <p:spPr>
            <a:xfrm>
              <a:off x="55774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787905A-5872-F70D-6E88-442178311AB7}"/>
                </a:ext>
              </a:extLst>
            </p:cNvPr>
            <p:cNvSpPr/>
            <p:nvPr/>
          </p:nvSpPr>
          <p:spPr>
            <a:xfrm>
              <a:off x="58517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971C61-519F-E455-0A18-7096F46C625B}"/>
                </a:ext>
              </a:extLst>
            </p:cNvPr>
            <p:cNvSpPr/>
            <p:nvPr/>
          </p:nvSpPr>
          <p:spPr>
            <a:xfrm>
              <a:off x="61260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9ECA4EE-E5A6-6A93-1CE7-D94EE458502A}"/>
                </a:ext>
              </a:extLst>
            </p:cNvPr>
            <p:cNvSpPr/>
            <p:nvPr/>
          </p:nvSpPr>
          <p:spPr>
            <a:xfrm>
              <a:off x="64003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B52F4FE-2864-7E15-17FE-9EDC675F02C9}"/>
                </a:ext>
              </a:extLst>
            </p:cNvPr>
            <p:cNvSpPr/>
            <p:nvPr/>
          </p:nvSpPr>
          <p:spPr>
            <a:xfrm>
              <a:off x="66746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5B92702-A98A-8A50-2D76-CBCD0C25B02B}"/>
                </a:ext>
              </a:extLst>
            </p:cNvPr>
            <p:cNvSpPr/>
            <p:nvPr/>
          </p:nvSpPr>
          <p:spPr>
            <a:xfrm>
              <a:off x="69490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ED65CB-50D6-421D-B878-6E4F7DFA6649}"/>
                </a:ext>
              </a:extLst>
            </p:cNvPr>
            <p:cNvSpPr/>
            <p:nvPr/>
          </p:nvSpPr>
          <p:spPr>
            <a:xfrm>
              <a:off x="72233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F59DA0C-A43F-9ABF-79FF-96A98DAD48EA}"/>
                </a:ext>
              </a:extLst>
            </p:cNvPr>
            <p:cNvSpPr/>
            <p:nvPr/>
          </p:nvSpPr>
          <p:spPr>
            <a:xfrm>
              <a:off x="74976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5815DE2-EFD4-FA14-C0D4-89B0AF7211BF}"/>
                </a:ext>
              </a:extLst>
            </p:cNvPr>
            <p:cNvSpPr/>
            <p:nvPr/>
          </p:nvSpPr>
          <p:spPr>
            <a:xfrm>
              <a:off x="77719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66B1BF1-08AE-1E4A-3E09-06AE1214F801}"/>
                </a:ext>
              </a:extLst>
            </p:cNvPr>
            <p:cNvSpPr/>
            <p:nvPr/>
          </p:nvSpPr>
          <p:spPr>
            <a:xfrm>
              <a:off x="804587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8019E97-2863-7F9B-7F2E-5758F3F2E37F}"/>
                </a:ext>
              </a:extLst>
            </p:cNvPr>
            <p:cNvSpPr/>
            <p:nvPr/>
          </p:nvSpPr>
          <p:spPr>
            <a:xfrm>
              <a:off x="832019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363D13A-238B-9820-5FDD-FE00D6DF171C}"/>
                </a:ext>
              </a:extLst>
            </p:cNvPr>
            <p:cNvSpPr/>
            <p:nvPr/>
          </p:nvSpPr>
          <p:spPr>
            <a:xfrm>
              <a:off x="859451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3277A63-158B-A225-4F44-ECF5388C4D57}"/>
                </a:ext>
              </a:extLst>
            </p:cNvPr>
            <p:cNvSpPr/>
            <p:nvPr/>
          </p:nvSpPr>
          <p:spPr>
            <a:xfrm>
              <a:off x="28346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F66A36-00EA-0BDA-2468-E9A050EA0759}"/>
                </a:ext>
              </a:extLst>
            </p:cNvPr>
            <p:cNvSpPr/>
            <p:nvPr/>
          </p:nvSpPr>
          <p:spPr>
            <a:xfrm>
              <a:off x="31089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773E970-7CD8-38B0-C4C4-5B7841BA363D}"/>
                </a:ext>
              </a:extLst>
            </p:cNvPr>
            <p:cNvSpPr/>
            <p:nvPr/>
          </p:nvSpPr>
          <p:spPr>
            <a:xfrm>
              <a:off x="338328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E2DE51B-5389-9EE3-C0F4-3ED3F0B41156}"/>
                </a:ext>
              </a:extLst>
            </p:cNvPr>
            <p:cNvSpPr/>
            <p:nvPr/>
          </p:nvSpPr>
          <p:spPr>
            <a:xfrm>
              <a:off x="365760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98962B1-D155-81C5-6046-2B0DEC50A73F}"/>
                </a:ext>
              </a:extLst>
            </p:cNvPr>
            <p:cNvSpPr/>
            <p:nvPr/>
          </p:nvSpPr>
          <p:spPr>
            <a:xfrm>
              <a:off x="393192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C888D7-48B3-73E0-C702-5CB0A6F34374}"/>
                </a:ext>
              </a:extLst>
            </p:cNvPr>
            <p:cNvSpPr/>
            <p:nvPr/>
          </p:nvSpPr>
          <p:spPr>
            <a:xfrm>
              <a:off x="42062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58403D3-9D48-C69F-72A7-657802C270BE}"/>
                </a:ext>
              </a:extLst>
            </p:cNvPr>
            <p:cNvSpPr/>
            <p:nvPr/>
          </p:nvSpPr>
          <p:spPr>
            <a:xfrm>
              <a:off x="44805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D22D084-F061-4DAB-7665-8D20D48DEF44}"/>
                </a:ext>
              </a:extLst>
            </p:cNvPr>
            <p:cNvSpPr/>
            <p:nvPr/>
          </p:nvSpPr>
          <p:spPr>
            <a:xfrm>
              <a:off x="47544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17C4AAF-F5B4-4D8A-F8CE-B81633924AF7}"/>
                </a:ext>
              </a:extLst>
            </p:cNvPr>
            <p:cNvSpPr/>
            <p:nvPr/>
          </p:nvSpPr>
          <p:spPr>
            <a:xfrm>
              <a:off x="50287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A0FC1D7-B0A3-1798-5D79-17B8B5FFBEDD}"/>
                </a:ext>
              </a:extLst>
            </p:cNvPr>
            <p:cNvSpPr/>
            <p:nvPr/>
          </p:nvSpPr>
          <p:spPr>
            <a:xfrm>
              <a:off x="53030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7FD375B-FECB-C2A4-6B72-EC292A69EC05}"/>
                </a:ext>
              </a:extLst>
            </p:cNvPr>
            <p:cNvSpPr/>
            <p:nvPr/>
          </p:nvSpPr>
          <p:spPr>
            <a:xfrm>
              <a:off x="28346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AB790D7-C1FA-239B-FE2D-506ABC58BD59}"/>
                </a:ext>
              </a:extLst>
            </p:cNvPr>
            <p:cNvSpPr/>
            <p:nvPr/>
          </p:nvSpPr>
          <p:spPr>
            <a:xfrm>
              <a:off x="31089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6782137-8CF9-F9D8-48EF-9900EFBF68AF}"/>
                </a:ext>
              </a:extLst>
            </p:cNvPr>
            <p:cNvSpPr/>
            <p:nvPr/>
          </p:nvSpPr>
          <p:spPr>
            <a:xfrm>
              <a:off x="338328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2D9F14C3-6688-3D52-B29A-614D4E1F4CAE}"/>
                </a:ext>
              </a:extLst>
            </p:cNvPr>
            <p:cNvSpPr/>
            <p:nvPr/>
          </p:nvSpPr>
          <p:spPr>
            <a:xfrm>
              <a:off x="365760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0920908-D6BB-9BFB-31B9-DAACE344ED78}"/>
                </a:ext>
              </a:extLst>
            </p:cNvPr>
            <p:cNvSpPr/>
            <p:nvPr/>
          </p:nvSpPr>
          <p:spPr>
            <a:xfrm>
              <a:off x="393192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F651401-BBB9-2C5A-723D-391AD98D44D3}"/>
                </a:ext>
              </a:extLst>
            </p:cNvPr>
            <p:cNvSpPr/>
            <p:nvPr/>
          </p:nvSpPr>
          <p:spPr>
            <a:xfrm>
              <a:off x="42062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3C2F49D-8783-7D2B-3E10-DAEE3764ED6F}"/>
                </a:ext>
              </a:extLst>
            </p:cNvPr>
            <p:cNvSpPr/>
            <p:nvPr/>
          </p:nvSpPr>
          <p:spPr>
            <a:xfrm>
              <a:off x="44805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43AF2C7-BDED-F684-2B6E-FC42A33B94AE}"/>
                </a:ext>
              </a:extLst>
            </p:cNvPr>
            <p:cNvSpPr/>
            <p:nvPr/>
          </p:nvSpPr>
          <p:spPr>
            <a:xfrm>
              <a:off x="47544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DF9CE6C-6C5F-4BDF-5E9C-0E60F2C5F0C3}"/>
                </a:ext>
              </a:extLst>
            </p:cNvPr>
            <p:cNvSpPr/>
            <p:nvPr/>
          </p:nvSpPr>
          <p:spPr>
            <a:xfrm>
              <a:off x="50287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50D7D59-3FD5-0F82-1B02-447C1F63F154}"/>
                </a:ext>
              </a:extLst>
            </p:cNvPr>
            <p:cNvSpPr/>
            <p:nvPr/>
          </p:nvSpPr>
          <p:spPr>
            <a:xfrm>
              <a:off x="53030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6D73EC3-465E-CC9D-BC6F-56DBF605CBE2}"/>
                </a:ext>
              </a:extLst>
            </p:cNvPr>
            <p:cNvSpPr/>
            <p:nvPr/>
          </p:nvSpPr>
          <p:spPr>
            <a:xfrm>
              <a:off x="28346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EF50DE6-4797-9164-1E2B-D8E4FBBDBBB7}"/>
                </a:ext>
              </a:extLst>
            </p:cNvPr>
            <p:cNvSpPr/>
            <p:nvPr/>
          </p:nvSpPr>
          <p:spPr>
            <a:xfrm>
              <a:off x="31089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1273EB6-B327-5B9F-F2B5-8053AD0842C9}"/>
                </a:ext>
              </a:extLst>
            </p:cNvPr>
            <p:cNvSpPr/>
            <p:nvPr/>
          </p:nvSpPr>
          <p:spPr>
            <a:xfrm>
              <a:off x="338328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C95FBF8-6229-F3BE-10CA-639C1F11A233}"/>
                </a:ext>
              </a:extLst>
            </p:cNvPr>
            <p:cNvSpPr/>
            <p:nvPr/>
          </p:nvSpPr>
          <p:spPr>
            <a:xfrm>
              <a:off x="365760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DFC31AE-A40B-D512-F61E-D2D50044F2DB}"/>
                </a:ext>
              </a:extLst>
            </p:cNvPr>
            <p:cNvSpPr/>
            <p:nvPr/>
          </p:nvSpPr>
          <p:spPr>
            <a:xfrm>
              <a:off x="393192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961C144-A4E9-7563-4EDA-43BCB2BC25E7}"/>
                </a:ext>
              </a:extLst>
            </p:cNvPr>
            <p:cNvSpPr/>
            <p:nvPr/>
          </p:nvSpPr>
          <p:spPr>
            <a:xfrm>
              <a:off x="42062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11DDFC9-8D90-24C0-5B3A-BA4200148D87}"/>
                </a:ext>
              </a:extLst>
            </p:cNvPr>
            <p:cNvSpPr/>
            <p:nvPr/>
          </p:nvSpPr>
          <p:spPr>
            <a:xfrm>
              <a:off x="44805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6FE75D5-D27A-4AB4-E234-AE9FB579A338}"/>
                </a:ext>
              </a:extLst>
            </p:cNvPr>
            <p:cNvSpPr/>
            <p:nvPr/>
          </p:nvSpPr>
          <p:spPr>
            <a:xfrm>
              <a:off x="47544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0AEE036-AD6B-050E-2FD0-EBEABA0D737D}"/>
                </a:ext>
              </a:extLst>
            </p:cNvPr>
            <p:cNvSpPr/>
            <p:nvPr/>
          </p:nvSpPr>
          <p:spPr>
            <a:xfrm>
              <a:off x="50287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AEB2473-286D-2192-F28B-B8130C302C7D}"/>
                </a:ext>
              </a:extLst>
            </p:cNvPr>
            <p:cNvSpPr/>
            <p:nvPr/>
          </p:nvSpPr>
          <p:spPr>
            <a:xfrm>
              <a:off x="53030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9DB5961-2FF3-7CBC-90ED-01D1E3E63DB1}"/>
              </a:ext>
            </a:extLst>
          </p:cNvPr>
          <p:cNvGrpSpPr/>
          <p:nvPr/>
        </p:nvGrpSpPr>
        <p:grpSpPr>
          <a:xfrm>
            <a:off x="3078903" y="2962219"/>
            <a:ext cx="6034194" cy="1371600"/>
            <a:chOff x="2834640" y="3657600"/>
            <a:chExt cx="6034194" cy="1371600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359B598-25C2-A3EB-0677-958D96E6C40B}"/>
                </a:ext>
              </a:extLst>
            </p:cNvPr>
            <p:cNvSpPr/>
            <p:nvPr/>
          </p:nvSpPr>
          <p:spPr>
            <a:xfrm>
              <a:off x="55774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2798C25-82C0-0F4E-A7C4-62F3E36F4284}"/>
                </a:ext>
              </a:extLst>
            </p:cNvPr>
            <p:cNvSpPr/>
            <p:nvPr/>
          </p:nvSpPr>
          <p:spPr>
            <a:xfrm>
              <a:off x="58517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47EB78F-1A38-D810-FD2D-1C4202670EEA}"/>
                </a:ext>
              </a:extLst>
            </p:cNvPr>
            <p:cNvSpPr/>
            <p:nvPr/>
          </p:nvSpPr>
          <p:spPr>
            <a:xfrm>
              <a:off x="61260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E60B7B5-118E-BB42-75A2-42AB1838D7A3}"/>
                </a:ext>
              </a:extLst>
            </p:cNvPr>
            <p:cNvSpPr/>
            <p:nvPr/>
          </p:nvSpPr>
          <p:spPr>
            <a:xfrm>
              <a:off x="64003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994141-43DB-9E69-2795-2BD29F58AF79}"/>
                </a:ext>
              </a:extLst>
            </p:cNvPr>
            <p:cNvSpPr/>
            <p:nvPr/>
          </p:nvSpPr>
          <p:spPr>
            <a:xfrm>
              <a:off x="66746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C698201-DA4C-52AA-B77C-DE4A5EF76835}"/>
                </a:ext>
              </a:extLst>
            </p:cNvPr>
            <p:cNvSpPr/>
            <p:nvPr/>
          </p:nvSpPr>
          <p:spPr>
            <a:xfrm>
              <a:off x="69490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D190B03-0492-CC66-82D6-55B5394BE75B}"/>
                </a:ext>
              </a:extLst>
            </p:cNvPr>
            <p:cNvSpPr/>
            <p:nvPr/>
          </p:nvSpPr>
          <p:spPr>
            <a:xfrm>
              <a:off x="72233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CE7C328-7764-C3B2-4FA1-4013C83383DD}"/>
                </a:ext>
              </a:extLst>
            </p:cNvPr>
            <p:cNvSpPr/>
            <p:nvPr/>
          </p:nvSpPr>
          <p:spPr>
            <a:xfrm>
              <a:off x="74976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1B74B7-A32D-53BB-E3D0-852631AEB4BB}"/>
                </a:ext>
              </a:extLst>
            </p:cNvPr>
            <p:cNvSpPr/>
            <p:nvPr/>
          </p:nvSpPr>
          <p:spPr>
            <a:xfrm>
              <a:off x="77719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CE7E21D-E684-B577-7BBA-66064F5C962F}"/>
                </a:ext>
              </a:extLst>
            </p:cNvPr>
            <p:cNvSpPr/>
            <p:nvPr/>
          </p:nvSpPr>
          <p:spPr>
            <a:xfrm>
              <a:off x="804587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DC260E0-669E-0506-8C78-F86AC65F8677}"/>
                </a:ext>
              </a:extLst>
            </p:cNvPr>
            <p:cNvSpPr/>
            <p:nvPr/>
          </p:nvSpPr>
          <p:spPr>
            <a:xfrm>
              <a:off x="832019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D53182E-810F-4643-4EF4-92741A8A7FE2}"/>
                </a:ext>
              </a:extLst>
            </p:cNvPr>
            <p:cNvSpPr/>
            <p:nvPr/>
          </p:nvSpPr>
          <p:spPr>
            <a:xfrm>
              <a:off x="859451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4A879C5-846B-4DDE-316C-B3C684437C09}"/>
                </a:ext>
              </a:extLst>
            </p:cNvPr>
            <p:cNvSpPr/>
            <p:nvPr/>
          </p:nvSpPr>
          <p:spPr>
            <a:xfrm>
              <a:off x="55774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85AEF8B-E761-7DD4-F444-1A2CE67392E5}"/>
                </a:ext>
              </a:extLst>
            </p:cNvPr>
            <p:cNvSpPr/>
            <p:nvPr/>
          </p:nvSpPr>
          <p:spPr>
            <a:xfrm>
              <a:off x="58517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E412549-792D-343E-1DD0-49BCDCE90C45}"/>
                </a:ext>
              </a:extLst>
            </p:cNvPr>
            <p:cNvSpPr/>
            <p:nvPr/>
          </p:nvSpPr>
          <p:spPr>
            <a:xfrm>
              <a:off x="61260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760960B-FFD0-A0B3-B269-5FD8285A0EEB}"/>
                </a:ext>
              </a:extLst>
            </p:cNvPr>
            <p:cNvSpPr/>
            <p:nvPr/>
          </p:nvSpPr>
          <p:spPr>
            <a:xfrm>
              <a:off x="64003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15C7884-5315-249C-F958-AEC43F078F03}"/>
                </a:ext>
              </a:extLst>
            </p:cNvPr>
            <p:cNvSpPr/>
            <p:nvPr/>
          </p:nvSpPr>
          <p:spPr>
            <a:xfrm>
              <a:off x="66746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038113A-AE68-9325-7E3F-47B08E5D7F5D}"/>
                </a:ext>
              </a:extLst>
            </p:cNvPr>
            <p:cNvSpPr/>
            <p:nvPr/>
          </p:nvSpPr>
          <p:spPr>
            <a:xfrm>
              <a:off x="69490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ABA549D-6E6D-3F0C-DAC3-D101ABC8B4AA}"/>
                </a:ext>
              </a:extLst>
            </p:cNvPr>
            <p:cNvSpPr/>
            <p:nvPr/>
          </p:nvSpPr>
          <p:spPr>
            <a:xfrm>
              <a:off x="72233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28F7776-BCE2-1CC1-CC53-4878DD78476F}"/>
                </a:ext>
              </a:extLst>
            </p:cNvPr>
            <p:cNvSpPr/>
            <p:nvPr/>
          </p:nvSpPr>
          <p:spPr>
            <a:xfrm>
              <a:off x="74976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B6E8286-1A8F-18B5-BD3E-FD7F4FFDC541}"/>
                </a:ext>
              </a:extLst>
            </p:cNvPr>
            <p:cNvSpPr/>
            <p:nvPr/>
          </p:nvSpPr>
          <p:spPr>
            <a:xfrm>
              <a:off x="77719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1B578EC-E008-E996-5AAF-3BFC5838D273}"/>
                </a:ext>
              </a:extLst>
            </p:cNvPr>
            <p:cNvSpPr/>
            <p:nvPr/>
          </p:nvSpPr>
          <p:spPr>
            <a:xfrm>
              <a:off x="804587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0B8976B-FC55-19D7-6110-AFBFE6B603B0}"/>
                </a:ext>
              </a:extLst>
            </p:cNvPr>
            <p:cNvSpPr/>
            <p:nvPr/>
          </p:nvSpPr>
          <p:spPr>
            <a:xfrm>
              <a:off x="832019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A757F1A-8E9A-F5FF-24CB-DFDE9CA9C64A}"/>
                </a:ext>
              </a:extLst>
            </p:cNvPr>
            <p:cNvSpPr/>
            <p:nvPr/>
          </p:nvSpPr>
          <p:spPr>
            <a:xfrm>
              <a:off x="859451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56B1BA-EECD-C7A6-E2A5-7C12AB2F8715}"/>
                </a:ext>
              </a:extLst>
            </p:cNvPr>
            <p:cNvSpPr/>
            <p:nvPr/>
          </p:nvSpPr>
          <p:spPr>
            <a:xfrm>
              <a:off x="55774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BA87A4A-0E75-D505-3126-9900A30A49B0}"/>
                </a:ext>
              </a:extLst>
            </p:cNvPr>
            <p:cNvSpPr/>
            <p:nvPr/>
          </p:nvSpPr>
          <p:spPr>
            <a:xfrm>
              <a:off x="58517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1FE809-05B8-143D-0D24-425954692E3A}"/>
                </a:ext>
              </a:extLst>
            </p:cNvPr>
            <p:cNvSpPr/>
            <p:nvPr/>
          </p:nvSpPr>
          <p:spPr>
            <a:xfrm>
              <a:off x="61260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86C8F176-C12D-EC43-E7C0-1A7BC6FBE50B}"/>
                </a:ext>
              </a:extLst>
            </p:cNvPr>
            <p:cNvSpPr/>
            <p:nvPr/>
          </p:nvSpPr>
          <p:spPr>
            <a:xfrm>
              <a:off x="64003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2407AA2-DE67-B38B-231C-61CA1EBF9331}"/>
                </a:ext>
              </a:extLst>
            </p:cNvPr>
            <p:cNvSpPr/>
            <p:nvPr/>
          </p:nvSpPr>
          <p:spPr>
            <a:xfrm>
              <a:off x="66746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DB9C88-B027-1C87-AC4A-235E5A22B35F}"/>
                </a:ext>
              </a:extLst>
            </p:cNvPr>
            <p:cNvSpPr/>
            <p:nvPr/>
          </p:nvSpPr>
          <p:spPr>
            <a:xfrm>
              <a:off x="69490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03766AD-4FE9-DC9E-3563-70C02CA44E83}"/>
                </a:ext>
              </a:extLst>
            </p:cNvPr>
            <p:cNvSpPr/>
            <p:nvPr/>
          </p:nvSpPr>
          <p:spPr>
            <a:xfrm>
              <a:off x="72233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D89382-16D4-8790-C55B-717D0AE46DA5}"/>
                </a:ext>
              </a:extLst>
            </p:cNvPr>
            <p:cNvSpPr/>
            <p:nvPr/>
          </p:nvSpPr>
          <p:spPr>
            <a:xfrm>
              <a:off x="74976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268E2D-4C36-FDBB-C69C-ED185F9F2CF6}"/>
                </a:ext>
              </a:extLst>
            </p:cNvPr>
            <p:cNvSpPr/>
            <p:nvPr/>
          </p:nvSpPr>
          <p:spPr>
            <a:xfrm>
              <a:off x="77719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5B1B02-860C-E3A6-6F79-BA03EE2BCA81}"/>
                </a:ext>
              </a:extLst>
            </p:cNvPr>
            <p:cNvSpPr/>
            <p:nvPr/>
          </p:nvSpPr>
          <p:spPr>
            <a:xfrm>
              <a:off x="804587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7CF65E3-4A0A-7953-82B4-71E626955CC9}"/>
                </a:ext>
              </a:extLst>
            </p:cNvPr>
            <p:cNvSpPr/>
            <p:nvPr/>
          </p:nvSpPr>
          <p:spPr>
            <a:xfrm>
              <a:off x="832019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95154D2-7347-48E0-0958-7C2FA242BE0E}"/>
                </a:ext>
              </a:extLst>
            </p:cNvPr>
            <p:cNvSpPr/>
            <p:nvPr/>
          </p:nvSpPr>
          <p:spPr>
            <a:xfrm>
              <a:off x="859451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EB5766EC-A1BB-C3A2-5C74-4BAD80DDD0F8}"/>
                </a:ext>
              </a:extLst>
            </p:cNvPr>
            <p:cNvSpPr/>
            <p:nvPr/>
          </p:nvSpPr>
          <p:spPr>
            <a:xfrm>
              <a:off x="28346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336425-E903-5DB3-A4A8-656191D793EE}"/>
                </a:ext>
              </a:extLst>
            </p:cNvPr>
            <p:cNvSpPr/>
            <p:nvPr/>
          </p:nvSpPr>
          <p:spPr>
            <a:xfrm>
              <a:off x="31089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3670E1-4429-6240-BC4B-5A5A420840B9}"/>
                </a:ext>
              </a:extLst>
            </p:cNvPr>
            <p:cNvSpPr/>
            <p:nvPr/>
          </p:nvSpPr>
          <p:spPr>
            <a:xfrm>
              <a:off x="338328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7228B94-0AA2-B3BA-A29F-B9E0E3222590}"/>
                </a:ext>
              </a:extLst>
            </p:cNvPr>
            <p:cNvSpPr/>
            <p:nvPr/>
          </p:nvSpPr>
          <p:spPr>
            <a:xfrm>
              <a:off x="365760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736FC3-3E76-E803-5759-655BAC26D083}"/>
                </a:ext>
              </a:extLst>
            </p:cNvPr>
            <p:cNvSpPr/>
            <p:nvPr/>
          </p:nvSpPr>
          <p:spPr>
            <a:xfrm>
              <a:off x="393192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39BD21E9-23EF-0BF2-FC6B-6F5FF9760222}"/>
                </a:ext>
              </a:extLst>
            </p:cNvPr>
            <p:cNvSpPr/>
            <p:nvPr/>
          </p:nvSpPr>
          <p:spPr>
            <a:xfrm>
              <a:off x="42062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DF2BEF0-0739-3C09-452A-6D2C9641DB9B}"/>
                </a:ext>
              </a:extLst>
            </p:cNvPr>
            <p:cNvSpPr/>
            <p:nvPr/>
          </p:nvSpPr>
          <p:spPr>
            <a:xfrm>
              <a:off x="44805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723474F-DAC7-F9E4-5CAF-A41CB1CD15AC}"/>
                </a:ext>
              </a:extLst>
            </p:cNvPr>
            <p:cNvSpPr/>
            <p:nvPr/>
          </p:nvSpPr>
          <p:spPr>
            <a:xfrm>
              <a:off x="47544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9ED34C-AF98-FCA4-1745-CEBD462E3AB5}"/>
                </a:ext>
              </a:extLst>
            </p:cNvPr>
            <p:cNvSpPr/>
            <p:nvPr/>
          </p:nvSpPr>
          <p:spPr>
            <a:xfrm>
              <a:off x="50287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C55F3B1E-D189-1E61-FBEA-CC20714728DE}"/>
                </a:ext>
              </a:extLst>
            </p:cNvPr>
            <p:cNvSpPr/>
            <p:nvPr/>
          </p:nvSpPr>
          <p:spPr>
            <a:xfrm>
              <a:off x="53030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B343844-5890-BE51-6C3C-2FE36BE24247}"/>
                </a:ext>
              </a:extLst>
            </p:cNvPr>
            <p:cNvSpPr/>
            <p:nvPr/>
          </p:nvSpPr>
          <p:spPr>
            <a:xfrm>
              <a:off x="28346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E5CF85B-67EB-92B4-A8D0-D15DF12F61C8}"/>
                </a:ext>
              </a:extLst>
            </p:cNvPr>
            <p:cNvSpPr/>
            <p:nvPr/>
          </p:nvSpPr>
          <p:spPr>
            <a:xfrm>
              <a:off x="31089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D0D2B90-A4D6-2313-E770-F0ED01361A9F}"/>
                </a:ext>
              </a:extLst>
            </p:cNvPr>
            <p:cNvSpPr/>
            <p:nvPr/>
          </p:nvSpPr>
          <p:spPr>
            <a:xfrm>
              <a:off x="338328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809849F-2310-6955-5350-C597CFB29899}"/>
                </a:ext>
              </a:extLst>
            </p:cNvPr>
            <p:cNvSpPr/>
            <p:nvPr/>
          </p:nvSpPr>
          <p:spPr>
            <a:xfrm>
              <a:off x="365760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4ABF0E7-ED5C-99EB-4316-C3042FF25F3C}"/>
                </a:ext>
              </a:extLst>
            </p:cNvPr>
            <p:cNvSpPr/>
            <p:nvPr/>
          </p:nvSpPr>
          <p:spPr>
            <a:xfrm>
              <a:off x="393192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9DA77AD-D5FE-72FF-50E4-E30B0C6EE1D3}"/>
                </a:ext>
              </a:extLst>
            </p:cNvPr>
            <p:cNvSpPr/>
            <p:nvPr/>
          </p:nvSpPr>
          <p:spPr>
            <a:xfrm>
              <a:off x="42062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8EA6A85-B07D-6F12-A563-B8A5BD0CBB15}"/>
                </a:ext>
              </a:extLst>
            </p:cNvPr>
            <p:cNvSpPr/>
            <p:nvPr/>
          </p:nvSpPr>
          <p:spPr>
            <a:xfrm>
              <a:off x="44805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8450A2B-8EDA-2138-D032-9A9CEC156F5A}"/>
                </a:ext>
              </a:extLst>
            </p:cNvPr>
            <p:cNvSpPr/>
            <p:nvPr/>
          </p:nvSpPr>
          <p:spPr>
            <a:xfrm>
              <a:off x="47544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F874CF-32E1-7BDB-18B4-DC52BD51B6D1}"/>
                </a:ext>
              </a:extLst>
            </p:cNvPr>
            <p:cNvSpPr/>
            <p:nvPr/>
          </p:nvSpPr>
          <p:spPr>
            <a:xfrm>
              <a:off x="50287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92460D-8E59-4E82-F469-E1F2E3060BE2}"/>
                </a:ext>
              </a:extLst>
            </p:cNvPr>
            <p:cNvSpPr/>
            <p:nvPr/>
          </p:nvSpPr>
          <p:spPr>
            <a:xfrm>
              <a:off x="53030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37F8DE-D74D-E63B-4ED7-EF6B7704309A}"/>
                </a:ext>
              </a:extLst>
            </p:cNvPr>
            <p:cNvSpPr/>
            <p:nvPr/>
          </p:nvSpPr>
          <p:spPr>
            <a:xfrm>
              <a:off x="28346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99B640-D99D-5269-2C98-B314C08580C8}"/>
                </a:ext>
              </a:extLst>
            </p:cNvPr>
            <p:cNvSpPr/>
            <p:nvPr/>
          </p:nvSpPr>
          <p:spPr>
            <a:xfrm>
              <a:off x="31089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B30D3BA-A5F2-41C4-F757-2E827F35100B}"/>
                </a:ext>
              </a:extLst>
            </p:cNvPr>
            <p:cNvSpPr/>
            <p:nvPr/>
          </p:nvSpPr>
          <p:spPr>
            <a:xfrm>
              <a:off x="338328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88DD3E8-300F-1BC8-0203-34F90DCB95CF}"/>
                </a:ext>
              </a:extLst>
            </p:cNvPr>
            <p:cNvSpPr/>
            <p:nvPr/>
          </p:nvSpPr>
          <p:spPr>
            <a:xfrm>
              <a:off x="365760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DE00E45B-8F7F-24B6-1670-01170E047770}"/>
                </a:ext>
              </a:extLst>
            </p:cNvPr>
            <p:cNvSpPr/>
            <p:nvPr/>
          </p:nvSpPr>
          <p:spPr>
            <a:xfrm>
              <a:off x="393192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318BCDD-6676-DCC7-51FE-896B3D56B537}"/>
                </a:ext>
              </a:extLst>
            </p:cNvPr>
            <p:cNvSpPr/>
            <p:nvPr/>
          </p:nvSpPr>
          <p:spPr>
            <a:xfrm>
              <a:off x="42062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10B80D9-5E3F-01C5-FD18-DCF080D29610}"/>
                </a:ext>
              </a:extLst>
            </p:cNvPr>
            <p:cNvSpPr/>
            <p:nvPr/>
          </p:nvSpPr>
          <p:spPr>
            <a:xfrm>
              <a:off x="44805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2F13041-3870-669B-0E7F-279B204615EF}"/>
                </a:ext>
              </a:extLst>
            </p:cNvPr>
            <p:cNvSpPr/>
            <p:nvPr/>
          </p:nvSpPr>
          <p:spPr>
            <a:xfrm>
              <a:off x="47544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1F9034A-51E1-7F52-DE94-ECCFB2FBBC35}"/>
                </a:ext>
              </a:extLst>
            </p:cNvPr>
            <p:cNvSpPr/>
            <p:nvPr/>
          </p:nvSpPr>
          <p:spPr>
            <a:xfrm>
              <a:off x="50287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9188C31-2356-46A4-2C73-F30A893B8340}"/>
                </a:ext>
              </a:extLst>
            </p:cNvPr>
            <p:cNvSpPr/>
            <p:nvPr/>
          </p:nvSpPr>
          <p:spPr>
            <a:xfrm>
              <a:off x="53030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7952D5B-3252-4972-59BB-DFC583E66514}"/>
              </a:ext>
            </a:extLst>
          </p:cNvPr>
          <p:cNvSpPr txBox="1"/>
          <p:nvPr/>
        </p:nvSpPr>
        <p:spPr>
          <a:xfrm>
            <a:off x="2663682" y="288335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Top-down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885C802-4F56-E2B8-B84E-50F678AC11FC}"/>
              </a:ext>
            </a:extLst>
          </p:cNvPr>
          <p:cNvCxnSpPr>
            <a:cxnSpLocks/>
          </p:cNvCxnSpPr>
          <p:nvPr/>
        </p:nvCxnSpPr>
        <p:spPr>
          <a:xfrm>
            <a:off x="2961863" y="8679670"/>
            <a:ext cx="62682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52728C3-BBFA-26B2-1CB9-DF3E419F5951}"/>
              </a:ext>
            </a:extLst>
          </p:cNvPr>
          <p:cNvCxnSpPr/>
          <p:nvPr/>
        </p:nvCxnSpPr>
        <p:spPr>
          <a:xfrm>
            <a:off x="3148730" y="6623607"/>
            <a:ext cx="589392" cy="4919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FF70D65A-14EB-ECF0-50D5-927839C1FA28}"/>
              </a:ext>
            </a:extLst>
          </p:cNvPr>
          <p:cNvSpPr txBox="1"/>
          <p:nvPr/>
        </p:nvSpPr>
        <p:spPr>
          <a:xfrm>
            <a:off x="1524001" y="2002853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1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96ECD30E-077B-CE40-7966-720A5E4DB620}"/>
              </a:ext>
            </a:extLst>
          </p:cNvPr>
          <p:cNvSpPr txBox="1"/>
          <p:nvPr/>
        </p:nvSpPr>
        <p:spPr>
          <a:xfrm>
            <a:off x="1524001" y="1534016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2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B4602E-2E40-48C3-A754-ED3AF8BE27D0}"/>
              </a:ext>
            </a:extLst>
          </p:cNvPr>
          <p:cNvSpPr txBox="1"/>
          <p:nvPr/>
        </p:nvSpPr>
        <p:spPr>
          <a:xfrm>
            <a:off x="1524001" y="1069678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3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A66E67D-86C2-628B-A8DA-7DE6C4E8E382}"/>
              </a:ext>
            </a:extLst>
          </p:cNvPr>
          <p:cNvCxnSpPr>
            <a:cxnSpLocks/>
          </p:cNvCxnSpPr>
          <p:nvPr/>
        </p:nvCxnSpPr>
        <p:spPr>
          <a:xfrm>
            <a:off x="2679032" y="2192866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CEB4C0A-85CB-7E6D-CCA4-DC5531FFAE9C}"/>
              </a:ext>
            </a:extLst>
          </p:cNvPr>
          <p:cNvCxnSpPr>
            <a:cxnSpLocks/>
          </p:cNvCxnSpPr>
          <p:nvPr/>
        </p:nvCxnSpPr>
        <p:spPr>
          <a:xfrm>
            <a:off x="2679032" y="17240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D4A59C38-2C73-33AC-D2CB-872CBD1C12A3}"/>
              </a:ext>
            </a:extLst>
          </p:cNvPr>
          <p:cNvCxnSpPr>
            <a:cxnSpLocks/>
          </p:cNvCxnSpPr>
          <p:nvPr/>
        </p:nvCxnSpPr>
        <p:spPr>
          <a:xfrm>
            <a:off x="2679032" y="1259691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7D9D0A9-7553-881A-A886-BF48A22B8CDC}"/>
              </a:ext>
            </a:extLst>
          </p:cNvPr>
          <p:cNvCxnSpPr/>
          <p:nvPr/>
        </p:nvCxnSpPr>
        <p:spPr>
          <a:xfrm>
            <a:off x="3738122" y="7115565"/>
            <a:ext cx="589392" cy="49195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99FEDDD-EC87-B561-95C0-2D4D70415914}"/>
              </a:ext>
            </a:extLst>
          </p:cNvPr>
          <p:cNvCxnSpPr/>
          <p:nvPr/>
        </p:nvCxnSpPr>
        <p:spPr>
          <a:xfrm>
            <a:off x="4327514" y="7607523"/>
            <a:ext cx="589392" cy="49195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5E3A0617-44F8-0A6F-BFE7-3A1CC1AD72ED}"/>
              </a:ext>
            </a:extLst>
          </p:cNvPr>
          <p:cNvCxnSpPr/>
          <p:nvPr/>
        </p:nvCxnSpPr>
        <p:spPr>
          <a:xfrm>
            <a:off x="7275096" y="6623607"/>
            <a:ext cx="1768176" cy="1475874"/>
          </a:xfrm>
          <a:prstGeom prst="line">
            <a:avLst/>
          </a:prstGeom>
          <a:ln w="38100">
            <a:solidFill>
              <a:srgbClr val="007D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B1B3A7B-9D43-DD5D-6C7A-A7E7F47AD495}"/>
              </a:ext>
            </a:extLst>
          </p:cNvPr>
          <p:cNvCxnSpPr>
            <a:cxnSpLocks/>
          </p:cNvCxnSpPr>
          <p:nvPr/>
        </p:nvCxnSpPr>
        <p:spPr>
          <a:xfrm>
            <a:off x="3025039" y="1044519"/>
            <a:ext cx="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5A6E8DD-2F2E-1DEA-EA4E-156010671B2F}"/>
              </a:ext>
            </a:extLst>
          </p:cNvPr>
          <p:cNvCxnSpPr>
            <a:cxnSpLocks/>
          </p:cNvCxnSpPr>
          <p:nvPr/>
        </p:nvCxnSpPr>
        <p:spPr>
          <a:xfrm>
            <a:off x="3025039" y="1501719"/>
            <a:ext cx="0" cy="453089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D97CA8B-4DA5-57BE-545A-8E73CFC951A1}"/>
              </a:ext>
            </a:extLst>
          </p:cNvPr>
          <p:cNvCxnSpPr>
            <a:cxnSpLocks/>
          </p:cNvCxnSpPr>
          <p:nvPr/>
        </p:nvCxnSpPr>
        <p:spPr>
          <a:xfrm>
            <a:off x="3025039" y="1954808"/>
            <a:ext cx="0" cy="46131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843AF1B-A5B2-557A-744F-7AC43D5691CD}"/>
              </a:ext>
            </a:extLst>
          </p:cNvPr>
          <p:cNvCxnSpPr>
            <a:cxnSpLocks/>
          </p:cNvCxnSpPr>
          <p:nvPr/>
        </p:nvCxnSpPr>
        <p:spPr>
          <a:xfrm flipV="1">
            <a:off x="4631267" y="5797941"/>
            <a:ext cx="4413608" cy="2021025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dash"/>
            <a:headEnd type="triangle" w="lg" len="lg"/>
          </a:ln>
          <a:effectLst/>
        </p:spPr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6434D66F-9DA5-82AF-1F7C-33E1B4C4B22F}"/>
              </a:ext>
            </a:extLst>
          </p:cNvPr>
          <p:cNvSpPr/>
          <p:nvPr/>
        </p:nvSpPr>
        <p:spPr>
          <a:xfrm>
            <a:off x="8723288" y="5472949"/>
            <a:ext cx="631501" cy="631499"/>
          </a:xfrm>
          <a:prstGeom prst="ellips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20E01A74-ADAA-3C4C-622F-CD7BBF526E9A}"/>
              </a:ext>
            </a:extLst>
          </p:cNvPr>
          <p:cNvSpPr txBox="1"/>
          <p:nvPr/>
        </p:nvSpPr>
        <p:spPr>
          <a:xfrm>
            <a:off x="6194246" y="7789411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Shade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7517A22-E0FC-3F9E-688A-95AE75CB4627}"/>
              </a:ext>
            </a:extLst>
          </p:cNvPr>
          <p:cNvSpPr txBox="1"/>
          <p:nvPr/>
        </p:nvSpPr>
        <p:spPr>
          <a:xfrm>
            <a:off x="2771162" y="4937237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End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5C5E24C0-49BC-A2ED-2F54-847A14D786C3}"/>
              </a:ext>
            </a:extLst>
          </p:cNvPr>
          <p:cNvCxnSpPr>
            <a:cxnSpLocks/>
          </p:cNvCxnSpPr>
          <p:nvPr/>
        </p:nvCxnSpPr>
        <p:spPr>
          <a:xfrm>
            <a:off x="4136303" y="7886688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D73A22E-3966-AB5B-F360-D6EA3D0441D5}"/>
              </a:ext>
            </a:extLst>
          </p:cNvPr>
          <p:cNvCxnSpPr>
            <a:cxnSpLocks/>
          </p:cNvCxnSpPr>
          <p:nvPr/>
        </p:nvCxnSpPr>
        <p:spPr>
          <a:xfrm>
            <a:off x="3548224" y="7426484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7155213B-3421-6391-30E4-73495A1D9EC6}"/>
              </a:ext>
            </a:extLst>
          </p:cNvPr>
          <p:cNvCxnSpPr>
            <a:cxnSpLocks/>
          </p:cNvCxnSpPr>
          <p:nvPr/>
        </p:nvCxnSpPr>
        <p:spPr>
          <a:xfrm>
            <a:off x="2991440" y="69618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29" name="Left Brace 228">
            <a:extLst>
              <a:ext uri="{FF2B5EF4-FFF2-40B4-BE49-F238E27FC236}">
                <a16:creationId xmlns:a16="http://schemas.microsoft.com/office/drawing/2014/main" id="{B5AB981F-14BE-A1F5-687F-66A37A3C1608}"/>
              </a:ext>
            </a:extLst>
          </p:cNvPr>
          <p:cNvSpPr/>
          <p:nvPr/>
        </p:nvSpPr>
        <p:spPr>
          <a:xfrm rot="18597004">
            <a:off x="4602621" y="7850818"/>
            <a:ext cx="173324" cy="395148"/>
          </a:xfrm>
          <a:prstGeom prst="leftBrace">
            <a:avLst>
              <a:gd name="adj1" fmla="val 2803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1660CD-88D1-064D-3CD0-DF2D693D7A1D}"/>
              </a:ext>
            </a:extLst>
          </p:cNvPr>
          <p:cNvGrpSpPr/>
          <p:nvPr/>
        </p:nvGrpSpPr>
        <p:grpSpPr>
          <a:xfrm>
            <a:off x="1788552" y="6487994"/>
            <a:ext cx="2458255" cy="1673433"/>
            <a:chOff x="1836409" y="6771816"/>
            <a:chExt cx="2458255" cy="167343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66A3561-450D-75B2-108C-F4991AC89206}"/>
                </a:ext>
              </a:extLst>
            </p:cNvPr>
            <p:cNvSpPr txBox="1"/>
            <p:nvPr/>
          </p:nvSpPr>
          <p:spPr>
            <a:xfrm>
              <a:off x="2981272" y="7696675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1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490DDAC-5C74-2BCE-9CFE-496A01DE36C4}"/>
                </a:ext>
              </a:extLst>
            </p:cNvPr>
            <p:cNvSpPr txBox="1"/>
            <p:nvPr/>
          </p:nvSpPr>
          <p:spPr>
            <a:xfrm>
              <a:off x="2393193" y="7236471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2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69355761-E445-5983-F093-8EA9DAA11973}"/>
                </a:ext>
              </a:extLst>
            </p:cNvPr>
            <p:cNvSpPr txBox="1"/>
            <p:nvPr/>
          </p:nvSpPr>
          <p:spPr>
            <a:xfrm>
              <a:off x="1836409" y="6771816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3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087F14A4-F59F-8457-13D1-92FCF9F43703}"/>
                </a:ext>
              </a:extLst>
            </p:cNvPr>
            <p:cNvSpPr txBox="1"/>
            <p:nvPr/>
          </p:nvSpPr>
          <p:spPr>
            <a:xfrm>
              <a:off x="2417227" y="8075917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Shaded Fraction</a:t>
              </a:r>
              <a:endParaRPr lang="en-US" sz="44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6135E8E7-A171-C9E1-BA90-DE1BA37221B1}"/>
              </a:ext>
            </a:extLst>
          </p:cNvPr>
          <p:cNvCxnSpPr>
            <a:cxnSpLocks/>
          </p:cNvCxnSpPr>
          <p:nvPr/>
        </p:nvCxnSpPr>
        <p:spPr>
          <a:xfrm flipV="1">
            <a:off x="4282794" y="8114581"/>
            <a:ext cx="313461" cy="1363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68454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 233">
            <a:extLst>
              <a:ext uri="{FF2B5EF4-FFF2-40B4-BE49-F238E27FC236}">
                <a16:creationId xmlns:a16="http://schemas.microsoft.com/office/drawing/2014/main" id="{42B9B0B5-A72E-627E-8F75-89058D1F9156}"/>
              </a:ext>
            </a:extLst>
          </p:cNvPr>
          <p:cNvSpPr/>
          <p:nvPr/>
        </p:nvSpPr>
        <p:spPr>
          <a:xfrm>
            <a:off x="1417320" y="283067"/>
            <a:ext cx="7937469" cy="43295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B143B6-136F-AFB3-FC5D-0F85DBB2FF9A}"/>
              </a:ext>
            </a:extLst>
          </p:cNvPr>
          <p:cNvSpPr/>
          <p:nvPr/>
        </p:nvSpPr>
        <p:spPr>
          <a:xfrm>
            <a:off x="582168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80B04D-7737-A62D-B3DF-D88A816064EE}"/>
              </a:ext>
            </a:extLst>
          </p:cNvPr>
          <p:cNvSpPr/>
          <p:nvPr/>
        </p:nvSpPr>
        <p:spPr>
          <a:xfrm>
            <a:off x="609600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9D6911-816C-E4ED-6D08-372B8907A73B}"/>
              </a:ext>
            </a:extLst>
          </p:cNvPr>
          <p:cNvSpPr/>
          <p:nvPr/>
        </p:nvSpPr>
        <p:spPr>
          <a:xfrm>
            <a:off x="63703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D38F55-D6C4-DB0B-86A1-A588B8E3E37E}"/>
              </a:ext>
            </a:extLst>
          </p:cNvPr>
          <p:cNvSpPr/>
          <p:nvPr/>
        </p:nvSpPr>
        <p:spPr>
          <a:xfrm>
            <a:off x="66446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7D8CDD-4943-812E-1777-6A1B79574915}"/>
              </a:ext>
            </a:extLst>
          </p:cNvPr>
          <p:cNvSpPr/>
          <p:nvPr/>
        </p:nvSpPr>
        <p:spPr>
          <a:xfrm>
            <a:off x="691896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630347-23D5-8974-7EFD-9A4F1B040CA5}"/>
              </a:ext>
            </a:extLst>
          </p:cNvPr>
          <p:cNvSpPr/>
          <p:nvPr/>
        </p:nvSpPr>
        <p:spPr>
          <a:xfrm>
            <a:off x="719328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C375EF-3E1D-F9C4-2DED-40B37CDCBBFB}"/>
              </a:ext>
            </a:extLst>
          </p:cNvPr>
          <p:cNvSpPr/>
          <p:nvPr/>
        </p:nvSpPr>
        <p:spPr>
          <a:xfrm>
            <a:off x="746760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580F01-A172-9931-1681-FD28B0FBA925}"/>
              </a:ext>
            </a:extLst>
          </p:cNvPr>
          <p:cNvSpPr/>
          <p:nvPr/>
        </p:nvSpPr>
        <p:spPr>
          <a:xfrm>
            <a:off x="77419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034E9E-7613-E4ED-49C6-A9DE981DF994}"/>
              </a:ext>
            </a:extLst>
          </p:cNvPr>
          <p:cNvSpPr/>
          <p:nvPr/>
        </p:nvSpPr>
        <p:spPr>
          <a:xfrm>
            <a:off x="80162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680BF5-6D85-9D2C-FEA7-C8597869FE3F}"/>
              </a:ext>
            </a:extLst>
          </p:cNvPr>
          <p:cNvSpPr/>
          <p:nvPr/>
        </p:nvSpPr>
        <p:spPr>
          <a:xfrm>
            <a:off x="829013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5192B4-1E01-22C3-8E77-A27F819FF4EE}"/>
              </a:ext>
            </a:extLst>
          </p:cNvPr>
          <p:cNvSpPr/>
          <p:nvPr/>
        </p:nvSpPr>
        <p:spPr>
          <a:xfrm>
            <a:off x="856445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1151F5-EE94-A348-2C59-8833A225C0F5}"/>
              </a:ext>
            </a:extLst>
          </p:cNvPr>
          <p:cNvSpPr/>
          <p:nvPr/>
        </p:nvSpPr>
        <p:spPr>
          <a:xfrm>
            <a:off x="883877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072246-F423-D19F-DB48-25603B329DFD}"/>
              </a:ext>
            </a:extLst>
          </p:cNvPr>
          <p:cNvSpPr/>
          <p:nvPr/>
        </p:nvSpPr>
        <p:spPr>
          <a:xfrm>
            <a:off x="582168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4113B8-8C89-29D4-50B2-DC64BFE872C8}"/>
              </a:ext>
            </a:extLst>
          </p:cNvPr>
          <p:cNvSpPr/>
          <p:nvPr/>
        </p:nvSpPr>
        <p:spPr>
          <a:xfrm>
            <a:off x="609600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EA8864-FB7D-157C-CDF5-568555EE629D}"/>
              </a:ext>
            </a:extLst>
          </p:cNvPr>
          <p:cNvSpPr/>
          <p:nvPr/>
        </p:nvSpPr>
        <p:spPr>
          <a:xfrm>
            <a:off x="63703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98EFD8C-E3A1-D057-96A9-418B6FA87B34}"/>
              </a:ext>
            </a:extLst>
          </p:cNvPr>
          <p:cNvSpPr/>
          <p:nvPr/>
        </p:nvSpPr>
        <p:spPr>
          <a:xfrm>
            <a:off x="66446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ADABB0-D047-D826-B29D-CD336C4B6BFA}"/>
              </a:ext>
            </a:extLst>
          </p:cNvPr>
          <p:cNvSpPr/>
          <p:nvPr/>
        </p:nvSpPr>
        <p:spPr>
          <a:xfrm>
            <a:off x="691896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50B32B2-0344-C77C-A66E-7AACC43B5F06}"/>
              </a:ext>
            </a:extLst>
          </p:cNvPr>
          <p:cNvSpPr/>
          <p:nvPr/>
        </p:nvSpPr>
        <p:spPr>
          <a:xfrm>
            <a:off x="719328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D9C5C9-9D0C-01D3-7963-9918A1DFFD32}"/>
              </a:ext>
            </a:extLst>
          </p:cNvPr>
          <p:cNvSpPr/>
          <p:nvPr/>
        </p:nvSpPr>
        <p:spPr>
          <a:xfrm>
            <a:off x="746760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8A7F90-293D-B0F1-66F8-06D555AB1DE6}"/>
              </a:ext>
            </a:extLst>
          </p:cNvPr>
          <p:cNvSpPr/>
          <p:nvPr/>
        </p:nvSpPr>
        <p:spPr>
          <a:xfrm>
            <a:off x="77419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121FE11-5220-55CC-895E-9642EAD42AA2}"/>
              </a:ext>
            </a:extLst>
          </p:cNvPr>
          <p:cNvSpPr/>
          <p:nvPr/>
        </p:nvSpPr>
        <p:spPr>
          <a:xfrm>
            <a:off x="80162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2DEBF72-0316-9F13-DA04-64BAC1A22F27}"/>
              </a:ext>
            </a:extLst>
          </p:cNvPr>
          <p:cNvSpPr/>
          <p:nvPr/>
        </p:nvSpPr>
        <p:spPr>
          <a:xfrm>
            <a:off x="829013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8165AAE-B54A-62CD-8D3E-C3FE0BCD23A1}"/>
              </a:ext>
            </a:extLst>
          </p:cNvPr>
          <p:cNvSpPr/>
          <p:nvPr/>
        </p:nvSpPr>
        <p:spPr>
          <a:xfrm>
            <a:off x="856445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90F2E1D-C129-C502-8786-745724C74490}"/>
              </a:ext>
            </a:extLst>
          </p:cNvPr>
          <p:cNvSpPr/>
          <p:nvPr/>
        </p:nvSpPr>
        <p:spPr>
          <a:xfrm>
            <a:off x="883877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9B384-EE34-71A9-2873-814BD86AF47A}"/>
              </a:ext>
            </a:extLst>
          </p:cNvPr>
          <p:cNvSpPr/>
          <p:nvPr/>
        </p:nvSpPr>
        <p:spPr>
          <a:xfrm>
            <a:off x="582168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787905A-5872-F70D-6E88-442178311AB7}"/>
              </a:ext>
            </a:extLst>
          </p:cNvPr>
          <p:cNvSpPr/>
          <p:nvPr/>
        </p:nvSpPr>
        <p:spPr>
          <a:xfrm>
            <a:off x="609600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971C61-519F-E455-0A18-7096F46C625B}"/>
              </a:ext>
            </a:extLst>
          </p:cNvPr>
          <p:cNvSpPr/>
          <p:nvPr/>
        </p:nvSpPr>
        <p:spPr>
          <a:xfrm>
            <a:off x="63703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9ECA4EE-E5A6-6A93-1CE7-D94EE458502A}"/>
              </a:ext>
            </a:extLst>
          </p:cNvPr>
          <p:cNvSpPr/>
          <p:nvPr/>
        </p:nvSpPr>
        <p:spPr>
          <a:xfrm>
            <a:off x="66446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B52F4FE-2864-7E15-17FE-9EDC675F02C9}"/>
              </a:ext>
            </a:extLst>
          </p:cNvPr>
          <p:cNvSpPr/>
          <p:nvPr/>
        </p:nvSpPr>
        <p:spPr>
          <a:xfrm>
            <a:off x="691896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B92702-A98A-8A50-2D76-CBCD0C25B02B}"/>
              </a:ext>
            </a:extLst>
          </p:cNvPr>
          <p:cNvSpPr/>
          <p:nvPr/>
        </p:nvSpPr>
        <p:spPr>
          <a:xfrm>
            <a:off x="719328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7ED65CB-50D6-421D-B878-6E4F7DFA6649}"/>
              </a:ext>
            </a:extLst>
          </p:cNvPr>
          <p:cNvSpPr/>
          <p:nvPr/>
        </p:nvSpPr>
        <p:spPr>
          <a:xfrm>
            <a:off x="746760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F59DA0C-A43F-9ABF-79FF-96A98DAD48EA}"/>
              </a:ext>
            </a:extLst>
          </p:cNvPr>
          <p:cNvSpPr/>
          <p:nvPr/>
        </p:nvSpPr>
        <p:spPr>
          <a:xfrm>
            <a:off x="77419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5815DE2-EFD4-FA14-C0D4-89B0AF7211BF}"/>
              </a:ext>
            </a:extLst>
          </p:cNvPr>
          <p:cNvSpPr/>
          <p:nvPr/>
        </p:nvSpPr>
        <p:spPr>
          <a:xfrm>
            <a:off x="80162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66B1BF1-08AE-1E4A-3E09-06AE1214F801}"/>
              </a:ext>
            </a:extLst>
          </p:cNvPr>
          <p:cNvSpPr/>
          <p:nvPr/>
        </p:nvSpPr>
        <p:spPr>
          <a:xfrm>
            <a:off x="829013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8019E97-2863-7F9B-7F2E-5758F3F2E37F}"/>
              </a:ext>
            </a:extLst>
          </p:cNvPr>
          <p:cNvSpPr/>
          <p:nvPr/>
        </p:nvSpPr>
        <p:spPr>
          <a:xfrm>
            <a:off x="856445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363D13A-238B-9820-5FDD-FE00D6DF171C}"/>
              </a:ext>
            </a:extLst>
          </p:cNvPr>
          <p:cNvSpPr/>
          <p:nvPr/>
        </p:nvSpPr>
        <p:spPr>
          <a:xfrm>
            <a:off x="883877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277A63-158B-A225-4F44-ECF5388C4D57}"/>
              </a:ext>
            </a:extLst>
          </p:cNvPr>
          <p:cNvSpPr/>
          <p:nvPr/>
        </p:nvSpPr>
        <p:spPr>
          <a:xfrm>
            <a:off x="307890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F66A36-00EA-0BDA-2468-E9A050EA0759}"/>
              </a:ext>
            </a:extLst>
          </p:cNvPr>
          <p:cNvSpPr/>
          <p:nvPr/>
        </p:nvSpPr>
        <p:spPr>
          <a:xfrm>
            <a:off x="335322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773E970-7CD8-38B0-C4C4-5B7841BA363D}"/>
              </a:ext>
            </a:extLst>
          </p:cNvPr>
          <p:cNvSpPr/>
          <p:nvPr/>
        </p:nvSpPr>
        <p:spPr>
          <a:xfrm>
            <a:off x="362754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E2DE51B-5389-9EE3-C0F4-3ED3F0B41156}"/>
              </a:ext>
            </a:extLst>
          </p:cNvPr>
          <p:cNvSpPr/>
          <p:nvPr/>
        </p:nvSpPr>
        <p:spPr>
          <a:xfrm>
            <a:off x="390186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98962B1-D155-81C5-6046-2B0DEC50A73F}"/>
              </a:ext>
            </a:extLst>
          </p:cNvPr>
          <p:cNvSpPr/>
          <p:nvPr/>
        </p:nvSpPr>
        <p:spPr>
          <a:xfrm>
            <a:off x="417618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9C888D7-48B3-73E0-C702-5CB0A6F34374}"/>
              </a:ext>
            </a:extLst>
          </p:cNvPr>
          <p:cNvSpPr/>
          <p:nvPr/>
        </p:nvSpPr>
        <p:spPr>
          <a:xfrm>
            <a:off x="445050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58403D3-9D48-C69F-72A7-657802C270BE}"/>
              </a:ext>
            </a:extLst>
          </p:cNvPr>
          <p:cNvSpPr/>
          <p:nvPr/>
        </p:nvSpPr>
        <p:spPr>
          <a:xfrm>
            <a:off x="472482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D22D084-F061-4DAB-7665-8D20D48DEF44}"/>
              </a:ext>
            </a:extLst>
          </p:cNvPr>
          <p:cNvSpPr/>
          <p:nvPr/>
        </p:nvSpPr>
        <p:spPr>
          <a:xfrm>
            <a:off x="49987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17C4AAF-F5B4-4D8A-F8CE-B81633924AF7}"/>
              </a:ext>
            </a:extLst>
          </p:cNvPr>
          <p:cNvSpPr/>
          <p:nvPr/>
        </p:nvSpPr>
        <p:spPr>
          <a:xfrm>
            <a:off x="52730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A0FC1D7-B0A3-1798-5D79-17B8B5FFBEDD}"/>
              </a:ext>
            </a:extLst>
          </p:cNvPr>
          <p:cNvSpPr/>
          <p:nvPr/>
        </p:nvSpPr>
        <p:spPr>
          <a:xfrm>
            <a:off x="554736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FD375B-FECB-C2A4-6B72-EC292A69EC05}"/>
              </a:ext>
            </a:extLst>
          </p:cNvPr>
          <p:cNvSpPr/>
          <p:nvPr/>
        </p:nvSpPr>
        <p:spPr>
          <a:xfrm>
            <a:off x="307890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AB790D7-C1FA-239B-FE2D-506ABC58BD59}"/>
              </a:ext>
            </a:extLst>
          </p:cNvPr>
          <p:cNvSpPr/>
          <p:nvPr/>
        </p:nvSpPr>
        <p:spPr>
          <a:xfrm>
            <a:off x="335322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782137-8CF9-F9D8-48EF-9900EFBF68AF}"/>
              </a:ext>
            </a:extLst>
          </p:cNvPr>
          <p:cNvSpPr/>
          <p:nvPr/>
        </p:nvSpPr>
        <p:spPr>
          <a:xfrm>
            <a:off x="362754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9F14C3-6688-3D52-B29A-614D4E1F4CAE}"/>
              </a:ext>
            </a:extLst>
          </p:cNvPr>
          <p:cNvSpPr/>
          <p:nvPr/>
        </p:nvSpPr>
        <p:spPr>
          <a:xfrm>
            <a:off x="390186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0920908-D6BB-9BFB-31B9-DAACE344ED78}"/>
              </a:ext>
            </a:extLst>
          </p:cNvPr>
          <p:cNvSpPr/>
          <p:nvPr/>
        </p:nvSpPr>
        <p:spPr>
          <a:xfrm>
            <a:off x="417618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F651401-BBB9-2C5A-723D-391AD98D44D3}"/>
              </a:ext>
            </a:extLst>
          </p:cNvPr>
          <p:cNvSpPr/>
          <p:nvPr/>
        </p:nvSpPr>
        <p:spPr>
          <a:xfrm>
            <a:off x="445050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3C2F49D-8783-7D2B-3E10-DAEE3764ED6F}"/>
              </a:ext>
            </a:extLst>
          </p:cNvPr>
          <p:cNvSpPr/>
          <p:nvPr/>
        </p:nvSpPr>
        <p:spPr>
          <a:xfrm>
            <a:off x="472482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43AF2C7-BDED-F684-2B6E-FC42A33B94AE}"/>
              </a:ext>
            </a:extLst>
          </p:cNvPr>
          <p:cNvSpPr/>
          <p:nvPr/>
        </p:nvSpPr>
        <p:spPr>
          <a:xfrm>
            <a:off x="49987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DF9CE6C-6C5F-4BDF-5E9C-0E60F2C5F0C3}"/>
              </a:ext>
            </a:extLst>
          </p:cNvPr>
          <p:cNvSpPr/>
          <p:nvPr/>
        </p:nvSpPr>
        <p:spPr>
          <a:xfrm>
            <a:off x="52730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50D7D59-3FD5-0F82-1B02-447C1F63F154}"/>
              </a:ext>
            </a:extLst>
          </p:cNvPr>
          <p:cNvSpPr/>
          <p:nvPr/>
        </p:nvSpPr>
        <p:spPr>
          <a:xfrm>
            <a:off x="554736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6D73EC3-465E-CC9D-BC6F-56DBF605CBE2}"/>
              </a:ext>
            </a:extLst>
          </p:cNvPr>
          <p:cNvSpPr/>
          <p:nvPr/>
        </p:nvSpPr>
        <p:spPr>
          <a:xfrm>
            <a:off x="307890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EF50DE6-4797-9164-1E2B-D8E4FBBDBBB7}"/>
              </a:ext>
            </a:extLst>
          </p:cNvPr>
          <p:cNvSpPr/>
          <p:nvPr/>
        </p:nvSpPr>
        <p:spPr>
          <a:xfrm>
            <a:off x="335322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1273EB6-B327-5B9F-F2B5-8053AD0842C9}"/>
              </a:ext>
            </a:extLst>
          </p:cNvPr>
          <p:cNvSpPr/>
          <p:nvPr/>
        </p:nvSpPr>
        <p:spPr>
          <a:xfrm>
            <a:off x="362754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C95FBF8-6229-F3BE-10CA-639C1F11A233}"/>
              </a:ext>
            </a:extLst>
          </p:cNvPr>
          <p:cNvSpPr/>
          <p:nvPr/>
        </p:nvSpPr>
        <p:spPr>
          <a:xfrm>
            <a:off x="390186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DFC31AE-A40B-D512-F61E-D2D50044F2DB}"/>
              </a:ext>
            </a:extLst>
          </p:cNvPr>
          <p:cNvSpPr/>
          <p:nvPr/>
        </p:nvSpPr>
        <p:spPr>
          <a:xfrm>
            <a:off x="417618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961C144-A4E9-7563-4EDA-43BCB2BC25E7}"/>
              </a:ext>
            </a:extLst>
          </p:cNvPr>
          <p:cNvSpPr/>
          <p:nvPr/>
        </p:nvSpPr>
        <p:spPr>
          <a:xfrm>
            <a:off x="445050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11DDFC9-8D90-24C0-5B3A-BA4200148D87}"/>
              </a:ext>
            </a:extLst>
          </p:cNvPr>
          <p:cNvSpPr/>
          <p:nvPr/>
        </p:nvSpPr>
        <p:spPr>
          <a:xfrm>
            <a:off x="472482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6FE75D5-D27A-4AB4-E234-AE9FB579A338}"/>
              </a:ext>
            </a:extLst>
          </p:cNvPr>
          <p:cNvSpPr/>
          <p:nvPr/>
        </p:nvSpPr>
        <p:spPr>
          <a:xfrm>
            <a:off x="49987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AEE036-AD6B-050E-2FD0-EBEABA0D737D}"/>
              </a:ext>
            </a:extLst>
          </p:cNvPr>
          <p:cNvSpPr/>
          <p:nvPr/>
        </p:nvSpPr>
        <p:spPr>
          <a:xfrm>
            <a:off x="52730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AEB2473-286D-2192-F28B-B8130C302C7D}"/>
              </a:ext>
            </a:extLst>
          </p:cNvPr>
          <p:cNvSpPr/>
          <p:nvPr/>
        </p:nvSpPr>
        <p:spPr>
          <a:xfrm>
            <a:off x="554736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9DB5961-2FF3-7CBC-90ED-01D1E3E63DB1}"/>
              </a:ext>
            </a:extLst>
          </p:cNvPr>
          <p:cNvGrpSpPr/>
          <p:nvPr/>
        </p:nvGrpSpPr>
        <p:grpSpPr>
          <a:xfrm>
            <a:off x="3078903" y="2962219"/>
            <a:ext cx="6034194" cy="1371600"/>
            <a:chOff x="2834640" y="3657600"/>
            <a:chExt cx="6034194" cy="1371600"/>
          </a:xfrm>
          <a:solidFill>
            <a:schemeClr val="bg1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359B598-25C2-A3EB-0677-958D96E6C40B}"/>
                </a:ext>
              </a:extLst>
            </p:cNvPr>
            <p:cNvSpPr/>
            <p:nvPr/>
          </p:nvSpPr>
          <p:spPr>
            <a:xfrm>
              <a:off x="557741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2798C25-82C0-0F4E-A7C4-62F3E36F4284}"/>
                </a:ext>
              </a:extLst>
            </p:cNvPr>
            <p:cNvSpPr/>
            <p:nvPr/>
          </p:nvSpPr>
          <p:spPr>
            <a:xfrm>
              <a:off x="585173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47EB78F-1A38-D810-FD2D-1C4202670EEA}"/>
                </a:ext>
              </a:extLst>
            </p:cNvPr>
            <p:cNvSpPr/>
            <p:nvPr/>
          </p:nvSpPr>
          <p:spPr>
            <a:xfrm>
              <a:off x="61260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E60B7B5-118E-BB42-75A2-42AB1838D7A3}"/>
                </a:ext>
              </a:extLst>
            </p:cNvPr>
            <p:cNvSpPr/>
            <p:nvPr/>
          </p:nvSpPr>
          <p:spPr>
            <a:xfrm>
              <a:off x="64003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994141-43DB-9E69-2795-2BD29F58AF79}"/>
                </a:ext>
              </a:extLst>
            </p:cNvPr>
            <p:cNvSpPr/>
            <p:nvPr/>
          </p:nvSpPr>
          <p:spPr>
            <a:xfrm>
              <a:off x="667469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C698201-DA4C-52AA-B77C-DE4A5EF76835}"/>
                </a:ext>
              </a:extLst>
            </p:cNvPr>
            <p:cNvSpPr/>
            <p:nvPr/>
          </p:nvSpPr>
          <p:spPr>
            <a:xfrm>
              <a:off x="694901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D190B03-0492-CC66-82D6-55B5394BE75B}"/>
                </a:ext>
              </a:extLst>
            </p:cNvPr>
            <p:cNvSpPr/>
            <p:nvPr/>
          </p:nvSpPr>
          <p:spPr>
            <a:xfrm>
              <a:off x="722333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CE7C328-7764-C3B2-4FA1-4013C83383DD}"/>
                </a:ext>
              </a:extLst>
            </p:cNvPr>
            <p:cNvSpPr/>
            <p:nvPr/>
          </p:nvSpPr>
          <p:spPr>
            <a:xfrm>
              <a:off x="74976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1B74B7-A32D-53BB-E3D0-852631AEB4BB}"/>
                </a:ext>
              </a:extLst>
            </p:cNvPr>
            <p:cNvSpPr/>
            <p:nvPr/>
          </p:nvSpPr>
          <p:spPr>
            <a:xfrm>
              <a:off x="77719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CE7E21D-E684-B577-7BBA-66064F5C962F}"/>
                </a:ext>
              </a:extLst>
            </p:cNvPr>
            <p:cNvSpPr/>
            <p:nvPr/>
          </p:nvSpPr>
          <p:spPr>
            <a:xfrm>
              <a:off x="804587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DC260E0-669E-0506-8C78-F86AC65F8677}"/>
                </a:ext>
              </a:extLst>
            </p:cNvPr>
            <p:cNvSpPr/>
            <p:nvPr/>
          </p:nvSpPr>
          <p:spPr>
            <a:xfrm>
              <a:off x="832019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D53182E-810F-4643-4EF4-92741A8A7FE2}"/>
                </a:ext>
              </a:extLst>
            </p:cNvPr>
            <p:cNvSpPr/>
            <p:nvPr/>
          </p:nvSpPr>
          <p:spPr>
            <a:xfrm>
              <a:off x="859451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4A879C5-846B-4DDE-316C-B3C684437C09}"/>
                </a:ext>
              </a:extLst>
            </p:cNvPr>
            <p:cNvSpPr/>
            <p:nvPr/>
          </p:nvSpPr>
          <p:spPr>
            <a:xfrm>
              <a:off x="557741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85AEF8B-E761-7DD4-F444-1A2CE67392E5}"/>
                </a:ext>
              </a:extLst>
            </p:cNvPr>
            <p:cNvSpPr/>
            <p:nvPr/>
          </p:nvSpPr>
          <p:spPr>
            <a:xfrm>
              <a:off x="585173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E412549-792D-343E-1DD0-49BCDCE90C45}"/>
                </a:ext>
              </a:extLst>
            </p:cNvPr>
            <p:cNvSpPr/>
            <p:nvPr/>
          </p:nvSpPr>
          <p:spPr>
            <a:xfrm>
              <a:off x="61260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760960B-FFD0-A0B3-B269-5FD8285A0EEB}"/>
                </a:ext>
              </a:extLst>
            </p:cNvPr>
            <p:cNvSpPr/>
            <p:nvPr/>
          </p:nvSpPr>
          <p:spPr>
            <a:xfrm>
              <a:off x="64003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15C7884-5315-249C-F958-AEC43F078F03}"/>
                </a:ext>
              </a:extLst>
            </p:cNvPr>
            <p:cNvSpPr/>
            <p:nvPr/>
          </p:nvSpPr>
          <p:spPr>
            <a:xfrm>
              <a:off x="667469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038113A-AE68-9325-7E3F-47B08E5D7F5D}"/>
                </a:ext>
              </a:extLst>
            </p:cNvPr>
            <p:cNvSpPr/>
            <p:nvPr/>
          </p:nvSpPr>
          <p:spPr>
            <a:xfrm>
              <a:off x="694901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ABA549D-6E6D-3F0C-DAC3-D101ABC8B4AA}"/>
                </a:ext>
              </a:extLst>
            </p:cNvPr>
            <p:cNvSpPr/>
            <p:nvPr/>
          </p:nvSpPr>
          <p:spPr>
            <a:xfrm>
              <a:off x="722333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28F7776-BCE2-1CC1-CC53-4878DD78476F}"/>
                </a:ext>
              </a:extLst>
            </p:cNvPr>
            <p:cNvSpPr/>
            <p:nvPr/>
          </p:nvSpPr>
          <p:spPr>
            <a:xfrm>
              <a:off x="74976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B6E8286-1A8F-18B5-BD3E-FD7F4FFDC541}"/>
                </a:ext>
              </a:extLst>
            </p:cNvPr>
            <p:cNvSpPr/>
            <p:nvPr/>
          </p:nvSpPr>
          <p:spPr>
            <a:xfrm>
              <a:off x="77719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1B578EC-E008-E996-5AAF-3BFC5838D273}"/>
                </a:ext>
              </a:extLst>
            </p:cNvPr>
            <p:cNvSpPr/>
            <p:nvPr/>
          </p:nvSpPr>
          <p:spPr>
            <a:xfrm>
              <a:off x="804587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0B8976B-FC55-19D7-6110-AFBFE6B603B0}"/>
                </a:ext>
              </a:extLst>
            </p:cNvPr>
            <p:cNvSpPr/>
            <p:nvPr/>
          </p:nvSpPr>
          <p:spPr>
            <a:xfrm>
              <a:off x="832019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A757F1A-8E9A-F5FF-24CB-DFDE9CA9C64A}"/>
                </a:ext>
              </a:extLst>
            </p:cNvPr>
            <p:cNvSpPr/>
            <p:nvPr/>
          </p:nvSpPr>
          <p:spPr>
            <a:xfrm>
              <a:off x="859451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56B1BA-EECD-C7A6-E2A5-7C12AB2F8715}"/>
                </a:ext>
              </a:extLst>
            </p:cNvPr>
            <p:cNvSpPr/>
            <p:nvPr/>
          </p:nvSpPr>
          <p:spPr>
            <a:xfrm>
              <a:off x="557741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BA87A4A-0E75-D505-3126-9900A30A49B0}"/>
                </a:ext>
              </a:extLst>
            </p:cNvPr>
            <p:cNvSpPr/>
            <p:nvPr/>
          </p:nvSpPr>
          <p:spPr>
            <a:xfrm>
              <a:off x="585173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1FE809-05B8-143D-0D24-425954692E3A}"/>
                </a:ext>
              </a:extLst>
            </p:cNvPr>
            <p:cNvSpPr/>
            <p:nvPr/>
          </p:nvSpPr>
          <p:spPr>
            <a:xfrm>
              <a:off x="61260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86C8F176-C12D-EC43-E7C0-1A7BC6FBE50B}"/>
                </a:ext>
              </a:extLst>
            </p:cNvPr>
            <p:cNvSpPr/>
            <p:nvPr/>
          </p:nvSpPr>
          <p:spPr>
            <a:xfrm>
              <a:off x="64003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2407AA2-DE67-B38B-231C-61CA1EBF9331}"/>
                </a:ext>
              </a:extLst>
            </p:cNvPr>
            <p:cNvSpPr/>
            <p:nvPr/>
          </p:nvSpPr>
          <p:spPr>
            <a:xfrm>
              <a:off x="667469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DB9C88-B027-1C87-AC4A-235E5A22B35F}"/>
                </a:ext>
              </a:extLst>
            </p:cNvPr>
            <p:cNvSpPr/>
            <p:nvPr/>
          </p:nvSpPr>
          <p:spPr>
            <a:xfrm>
              <a:off x="694901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03766AD-4FE9-DC9E-3563-70C02CA44E83}"/>
                </a:ext>
              </a:extLst>
            </p:cNvPr>
            <p:cNvSpPr/>
            <p:nvPr/>
          </p:nvSpPr>
          <p:spPr>
            <a:xfrm>
              <a:off x="722333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D89382-16D4-8790-C55B-717D0AE46DA5}"/>
                </a:ext>
              </a:extLst>
            </p:cNvPr>
            <p:cNvSpPr/>
            <p:nvPr/>
          </p:nvSpPr>
          <p:spPr>
            <a:xfrm>
              <a:off x="74976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268E2D-4C36-FDBB-C69C-ED185F9F2CF6}"/>
                </a:ext>
              </a:extLst>
            </p:cNvPr>
            <p:cNvSpPr/>
            <p:nvPr/>
          </p:nvSpPr>
          <p:spPr>
            <a:xfrm>
              <a:off x="77719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5B1B02-860C-E3A6-6F79-BA03EE2BCA81}"/>
                </a:ext>
              </a:extLst>
            </p:cNvPr>
            <p:cNvSpPr/>
            <p:nvPr/>
          </p:nvSpPr>
          <p:spPr>
            <a:xfrm>
              <a:off x="804587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7CF65E3-4A0A-7953-82B4-71E626955CC9}"/>
                </a:ext>
              </a:extLst>
            </p:cNvPr>
            <p:cNvSpPr/>
            <p:nvPr/>
          </p:nvSpPr>
          <p:spPr>
            <a:xfrm>
              <a:off x="832019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95154D2-7347-48E0-0958-7C2FA242BE0E}"/>
                </a:ext>
              </a:extLst>
            </p:cNvPr>
            <p:cNvSpPr/>
            <p:nvPr/>
          </p:nvSpPr>
          <p:spPr>
            <a:xfrm>
              <a:off x="859451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EB5766EC-A1BB-C3A2-5C74-4BAD80DDD0F8}"/>
                </a:ext>
              </a:extLst>
            </p:cNvPr>
            <p:cNvSpPr/>
            <p:nvPr/>
          </p:nvSpPr>
          <p:spPr>
            <a:xfrm>
              <a:off x="283464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336425-E903-5DB3-A4A8-656191D793EE}"/>
                </a:ext>
              </a:extLst>
            </p:cNvPr>
            <p:cNvSpPr/>
            <p:nvPr/>
          </p:nvSpPr>
          <p:spPr>
            <a:xfrm>
              <a:off x="310896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3670E1-4429-6240-BC4B-5A5A420840B9}"/>
                </a:ext>
              </a:extLst>
            </p:cNvPr>
            <p:cNvSpPr/>
            <p:nvPr/>
          </p:nvSpPr>
          <p:spPr>
            <a:xfrm>
              <a:off x="338328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7228B94-0AA2-B3BA-A29F-B9E0E3222590}"/>
                </a:ext>
              </a:extLst>
            </p:cNvPr>
            <p:cNvSpPr/>
            <p:nvPr/>
          </p:nvSpPr>
          <p:spPr>
            <a:xfrm>
              <a:off x="365760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736FC3-3E76-E803-5759-655BAC26D083}"/>
                </a:ext>
              </a:extLst>
            </p:cNvPr>
            <p:cNvSpPr/>
            <p:nvPr/>
          </p:nvSpPr>
          <p:spPr>
            <a:xfrm>
              <a:off x="393192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39BD21E9-23EF-0BF2-FC6B-6F5FF9760222}"/>
                </a:ext>
              </a:extLst>
            </p:cNvPr>
            <p:cNvSpPr/>
            <p:nvPr/>
          </p:nvSpPr>
          <p:spPr>
            <a:xfrm>
              <a:off x="420624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DF2BEF0-0739-3C09-452A-6D2C9641DB9B}"/>
                </a:ext>
              </a:extLst>
            </p:cNvPr>
            <p:cNvSpPr/>
            <p:nvPr/>
          </p:nvSpPr>
          <p:spPr>
            <a:xfrm>
              <a:off x="448056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723474F-DAC7-F9E4-5CAF-A41CB1CD15AC}"/>
                </a:ext>
              </a:extLst>
            </p:cNvPr>
            <p:cNvSpPr/>
            <p:nvPr/>
          </p:nvSpPr>
          <p:spPr>
            <a:xfrm>
              <a:off x="47544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9ED34C-AF98-FCA4-1745-CEBD462E3AB5}"/>
                </a:ext>
              </a:extLst>
            </p:cNvPr>
            <p:cNvSpPr/>
            <p:nvPr/>
          </p:nvSpPr>
          <p:spPr>
            <a:xfrm>
              <a:off x="50287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C55F3B1E-D189-1E61-FBEA-CC20714728DE}"/>
                </a:ext>
              </a:extLst>
            </p:cNvPr>
            <p:cNvSpPr/>
            <p:nvPr/>
          </p:nvSpPr>
          <p:spPr>
            <a:xfrm>
              <a:off x="530309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B343844-5890-BE51-6C3C-2FE36BE24247}"/>
                </a:ext>
              </a:extLst>
            </p:cNvPr>
            <p:cNvSpPr/>
            <p:nvPr/>
          </p:nvSpPr>
          <p:spPr>
            <a:xfrm>
              <a:off x="283464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E5CF85B-67EB-92B4-A8D0-D15DF12F61C8}"/>
                </a:ext>
              </a:extLst>
            </p:cNvPr>
            <p:cNvSpPr/>
            <p:nvPr/>
          </p:nvSpPr>
          <p:spPr>
            <a:xfrm>
              <a:off x="310896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D0D2B90-A4D6-2313-E770-F0ED01361A9F}"/>
                </a:ext>
              </a:extLst>
            </p:cNvPr>
            <p:cNvSpPr/>
            <p:nvPr/>
          </p:nvSpPr>
          <p:spPr>
            <a:xfrm>
              <a:off x="338328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809849F-2310-6955-5350-C597CFB29899}"/>
                </a:ext>
              </a:extLst>
            </p:cNvPr>
            <p:cNvSpPr/>
            <p:nvPr/>
          </p:nvSpPr>
          <p:spPr>
            <a:xfrm>
              <a:off x="365760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4ABF0E7-ED5C-99EB-4316-C3042FF25F3C}"/>
                </a:ext>
              </a:extLst>
            </p:cNvPr>
            <p:cNvSpPr/>
            <p:nvPr/>
          </p:nvSpPr>
          <p:spPr>
            <a:xfrm>
              <a:off x="393192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9DA77AD-D5FE-72FF-50E4-E30B0C6EE1D3}"/>
                </a:ext>
              </a:extLst>
            </p:cNvPr>
            <p:cNvSpPr/>
            <p:nvPr/>
          </p:nvSpPr>
          <p:spPr>
            <a:xfrm>
              <a:off x="420624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8EA6A85-B07D-6F12-A563-B8A5BD0CBB15}"/>
                </a:ext>
              </a:extLst>
            </p:cNvPr>
            <p:cNvSpPr/>
            <p:nvPr/>
          </p:nvSpPr>
          <p:spPr>
            <a:xfrm>
              <a:off x="448056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8450A2B-8EDA-2138-D032-9A9CEC156F5A}"/>
                </a:ext>
              </a:extLst>
            </p:cNvPr>
            <p:cNvSpPr/>
            <p:nvPr/>
          </p:nvSpPr>
          <p:spPr>
            <a:xfrm>
              <a:off x="47544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F874CF-32E1-7BDB-18B4-DC52BD51B6D1}"/>
                </a:ext>
              </a:extLst>
            </p:cNvPr>
            <p:cNvSpPr/>
            <p:nvPr/>
          </p:nvSpPr>
          <p:spPr>
            <a:xfrm>
              <a:off x="50287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92460D-8E59-4E82-F469-E1F2E3060BE2}"/>
                </a:ext>
              </a:extLst>
            </p:cNvPr>
            <p:cNvSpPr/>
            <p:nvPr/>
          </p:nvSpPr>
          <p:spPr>
            <a:xfrm>
              <a:off x="530309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37F8DE-D74D-E63B-4ED7-EF6B7704309A}"/>
                </a:ext>
              </a:extLst>
            </p:cNvPr>
            <p:cNvSpPr/>
            <p:nvPr/>
          </p:nvSpPr>
          <p:spPr>
            <a:xfrm>
              <a:off x="283464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99B640-D99D-5269-2C98-B314C08580C8}"/>
                </a:ext>
              </a:extLst>
            </p:cNvPr>
            <p:cNvSpPr/>
            <p:nvPr/>
          </p:nvSpPr>
          <p:spPr>
            <a:xfrm>
              <a:off x="310896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B30D3BA-A5F2-41C4-F757-2E827F35100B}"/>
                </a:ext>
              </a:extLst>
            </p:cNvPr>
            <p:cNvSpPr/>
            <p:nvPr/>
          </p:nvSpPr>
          <p:spPr>
            <a:xfrm>
              <a:off x="338328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88DD3E8-300F-1BC8-0203-34F90DCB95CF}"/>
                </a:ext>
              </a:extLst>
            </p:cNvPr>
            <p:cNvSpPr/>
            <p:nvPr/>
          </p:nvSpPr>
          <p:spPr>
            <a:xfrm>
              <a:off x="365760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DE00E45B-8F7F-24B6-1670-01170E047770}"/>
                </a:ext>
              </a:extLst>
            </p:cNvPr>
            <p:cNvSpPr/>
            <p:nvPr/>
          </p:nvSpPr>
          <p:spPr>
            <a:xfrm>
              <a:off x="393192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318BCDD-6676-DCC7-51FE-896B3D56B537}"/>
                </a:ext>
              </a:extLst>
            </p:cNvPr>
            <p:cNvSpPr/>
            <p:nvPr/>
          </p:nvSpPr>
          <p:spPr>
            <a:xfrm>
              <a:off x="420624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10B80D9-5E3F-01C5-FD18-DCF080D29610}"/>
                </a:ext>
              </a:extLst>
            </p:cNvPr>
            <p:cNvSpPr/>
            <p:nvPr/>
          </p:nvSpPr>
          <p:spPr>
            <a:xfrm>
              <a:off x="448056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2F13041-3870-669B-0E7F-279B204615EF}"/>
                </a:ext>
              </a:extLst>
            </p:cNvPr>
            <p:cNvSpPr/>
            <p:nvPr/>
          </p:nvSpPr>
          <p:spPr>
            <a:xfrm>
              <a:off x="47544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1F9034A-51E1-7F52-DE94-ECCFB2FBBC35}"/>
                </a:ext>
              </a:extLst>
            </p:cNvPr>
            <p:cNvSpPr/>
            <p:nvPr/>
          </p:nvSpPr>
          <p:spPr>
            <a:xfrm>
              <a:off x="50287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9188C31-2356-46A4-2C73-F30A893B8340}"/>
                </a:ext>
              </a:extLst>
            </p:cNvPr>
            <p:cNvSpPr/>
            <p:nvPr/>
          </p:nvSpPr>
          <p:spPr>
            <a:xfrm>
              <a:off x="530309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7952D5B-3252-4972-59BB-DFC583E66514}"/>
              </a:ext>
            </a:extLst>
          </p:cNvPr>
          <p:cNvSpPr txBox="1"/>
          <p:nvPr/>
        </p:nvSpPr>
        <p:spPr>
          <a:xfrm>
            <a:off x="2663682" y="288335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Top-down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F70D65A-14EB-ECF0-50D5-927839C1FA28}"/>
              </a:ext>
            </a:extLst>
          </p:cNvPr>
          <p:cNvSpPr txBox="1"/>
          <p:nvPr/>
        </p:nvSpPr>
        <p:spPr>
          <a:xfrm>
            <a:off x="1524001" y="2002853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0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96ECD30E-077B-CE40-7966-720A5E4DB620}"/>
              </a:ext>
            </a:extLst>
          </p:cNvPr>
          <p:cNvSpPr txBox="1"/>
          <p:nvPr/>
        </p:nvSpPr>
        <p:spPr>
          <a:xfrm>
            <a:off x="1524001" y="1534016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1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B4602E-2E40-48C3-A754-ED3AF8BE27D0}"/>
              </a:ext>
            </a:extLst>
          </p:cNvPr>
          <p:cNvSpPr txBox="1"/>
          <p:nvPr/>
        </p:nvSpPr>
        <p:spPr>
          <a:xfrm>
            <a:off x="1524001" y="1069678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2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A66E67D-86C2-628B-A8DA-7DE6C4E8E382}"/>
              </a:ext>
            </a:extLst>
          </p:cNvPr>
          <p:cNvCxnSpPr>
            <a:cxnSpLocks/>
          </p:cNvCxnSpPr>
          <p:nvPr/>
        </p:nvCxnSpPr>
        <p:spPr>
          <a:xfrm>
            <a:off x="2679032" y="2192866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CEB4C0A-85CB-7E6D-CCA4-DC5531FFAE9C}"/>
              </a:ext>
            </a:extLst>
          </p:cNvPr>
          <p:cNvCxnSpPr>
            <a:cxnSpLocks/>
          </p:cNvCxnSpPr>
          <p:nvPr/>
        </p:nvCxnSpPr>
        <p:spPr>
          <a:xfrm>
            <a:off x="2679032" y="17240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D4A59C38-2C73-33AC-D2CB-872CBD1C12A3}"/>
              </a:ext>
            </a:extLst>
          </p:cNvPr>
          <p:cNvCxnSpPr>
            <a:cxnSpLocks/>
          </p:cNvCxnSpPr>
          <p:nvPr/>
        </p:nvCxnSpPr>
        <p:spPr>
          <a:xfrm>
            <a:off x="2679032" y="1259691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B1B3A7B-9D43-DD5D-6C7A-A7E7F47AD495}"/>
              </a:ext>
            </a:extLst>
          </p:cNvPr>
          <p:cNvCxnSpPr>
            <a:cxnSpLocks/>
          </p:cNvCxnSpPr>
          <p:nvPr/>
        </p:nvCxnSpPr>
        <p:spPr>
          <a:xfrm>
            <a:off x="3025039" y="1044519"/>
            <a:ext cx="0" cy="457200"/>
          </a:xfrm>
          <a:prstGeom prst="line">
            <a:avLst/>
          </a:prstGeom>
          <a:ln w="38100">
            <a:solidFill>
              <a:srgbClr val="46A15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5A6E8DD-2F2E-1DEA-EA4E-156010671B2F}"/>
              </a:ext>
            </a:extLst>
          </p:cNvPr>
          <p:cNvCxnSpPr>
            <a:cxnSpLocks/>
          </p:cNvCxnSpPr>
          <p:nvPr/>
        </p:nvCxnSpPr>
        <p:spPr>
          <a:xfrm>
            <a:off x="3025039" y="1501719"/>
            <a:ext cx="0" cy="453089"/>
          </a:xfrm>
          <a:prstGeom prst="line">
            <a:avLst/>
          </a:prstGeom>
          <a:ln w="38100">
            <a:solidFill>
              <a:srgbClr val="DC7A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D97CA8B-4DA5-57BE-545A-8E73CFC951A1}"/>
              </a:ext>
            </a:extLst>
          </p:cNvPr>
          <p:cNvCxnSpPr>
            <a:cxnSpLocks/>
          </p:cNvCxnSpPr>
          <p:nvPr/>
        </p:nvCxnSpPr>
        <p:spPr>
          <a:xfrm>
            <a:off x="3025039" y="1954808"/>
            <a:ext cx="0" cy="461311"/>
          </a:xfrm>
          <a:prstGeom prst="line">
            <a:avLst/>
          </a:prstGeom>
          <a:ln w="38100">
            <a:solidFill>
              <a:srgbClr val="466E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93C6060-8E7D-AF29-5CA0-0474F68A8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3" t="1495" r="68193" b="72905"/>
          <a:stretch/>
        </p:blipFill>
        <p:spPr>
          <a:xfrm>
            <a:off x="5113855" y="5335827"/>
            <a:ext cx="5804769" cy="359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48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234">
            <a:extLst>
              <a:ext uri="{FF2B5EF4-FFF2-40B4-BE49-F238E27FC236}">
                <a16:creationId xmlns:a16="http://schemas.microsoft.com/office/drawing/2014/main" id="{7AEFD82A-A7B8-8A4F-8B08-D13681A3A833}"/>
              </a:ext>
            </a:extLst>
          </p:cNvPr>
          <p:cNvSpPr/>
          <p:nvPr/>
        </p:nvSpPr>
        <p:spPr>
          <a:xfrm>
            <a:off x="1635759" y="4932318"/>
            <a:ext cx="7937469" cy="402880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3C3D596-EB2C-2C74-0F50-10253BAD67E3}"/>
              </a:ext>
            </a:extLst>
          </p:cNvPr>
          <p:cNvSpPr/>
          <p:nvPr/>
        </p:nvSpPr>
        <p:spPr>
          <a:xfrm>
            <a:off x="3672417" y="6610350"/>
            <a:ext cx="5358340" cy="2067983"/>
          </a:xfrm>
          <a:custGeom>
            <a:avLst/>
            <a:gdLst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899583 w 5348816"/>
              <a:gd name="connsiteY5" fmla="*/ 1212850 h 2061633"/>
              <a:gd name="connsiteX6" fmla="*/ 3572933 w 5348816"/>
              <a:gd name="connsiteY6" fmla="*/ 0 h 2061633"/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908050 w 5348816"/>
              <a:gd name="connsiteY5" fmla="*/ 1225550 h 2061633"/>
              <a:gd name="connsiteX6" fmla="*/ 3572933 w 53488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8833 w 5361516"/>
              <a:gd name="connsiteY4" fmla="*/ 1494367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900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6716 w 5361516"/>
              <a:gd name="connsiteY4" fmla="*/ 1490133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2866 w 5361516"/>
              <a:gd name="connsiteY5" fmla="*/ 1214967 h 2061633"/>
              <a:gd name="connsiteX6" fmla="*/ 3585633 w 5361516"/>
              <a:gd name="connsiteY6" fmla="*/ 0 h 206163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9224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8589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96216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596216 w 5367866"/>
              <a:gd name="connsiteY6" fmla="*/ 0 h 2067983"/>
              <a:gd name="connsiteX0" fmla="*/ 3613150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613150 w 53678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46716 w 5355166"/>
              <a:gd name="connsiteY4" fmla="*/ 1485899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31899 w 5355166"/>
              <a:gd name="connsiteY4" fmla="*/ 1496482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9928"/>
              <a:gd name="connsiteY0" fmla="*/ 0 h 2067983"/>
              <a:gd name="connsiteX1" fmla="*/ 5359928 w 5359928"/>
              <a:gd name="connsiteY1" fmla="*/ 1496484 h 2067983"/>
              <a:gd name="connsiteX2" fmla="*/ 4110566 w 5359928"/>
              <a:gd name="connsiteY2" fmla="*/ 2067983 h 2067983"/>
              <a:gd name="connsiteX3" fmla="*/ 0 w 5359928"/>
              <a:gd name="connsiteY3" fmla="*/ 2065867 h 2067983"/>
              <a:gd name="connsiteX4" fmla="*/ 1231899 w 5359928"/>
              <a:gd name="connsiteY4" fmla="*/ 1496482 h 2067983"/>
              <a:gd name="connsiteX5" fmla="*/ 929216 w 5359928"/>
              <a:gd name="connsiteY5" fmla="*/ 1221317 h 2067983"/>
              <a:gd name="connsiteX6" fmla="*/ 3613150 w 5359928"/>
              <a:gd name="connsiteY6" fmla="*/ 0 h 2067983"/>
              <a:gd name="connsiteX0" fmla="*/ 3613150 w 5364690"/>
              <a:gd name="connsiteY0" fmla="*/ 0 h 2067983"/>
              <a:gd name="connsiteX1" fmla="*/ 5364690 w 5364690"/>
              <a:gd name="connsiteY1" fmla="*/ 1499659 h 2067983"/>
              <a:gd name="connsiteX2" fmla="*/ 4110566 w 5364690"/>
              <a:gd name="connsiteY2" fmla="*/ 2067983 h 2067983"/>
              <a:gd name="connsiteX3" fmla="*/ 0 w 5364690"/>
              <a:gd name="connsiteY3" fmla="*/ 2065867 h 2067983"/>
              <a:gd name="connsiteX4" fmla="*/ 1231899 w 5364690"/>
              <a:gd name="connsiteY4" fmla="*/ 1496482 h 2067983"/>
              <a:gd name="connsiteX5" fmla="*/ 929216 w 5364690"/>
              <a:gd name="connsiteY5" fmla="*/ 1221317 h 2067983"/>
              <a:gd name="connsiteX6" fmla="*/ 3613150 w 536469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496482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501244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8340" h="2067983">
                <a:moveTo>
                  <a:pt x="3613150" y="0"/>
                </a:moveTo>
                <a:lnTo>
                  <a:pt x="5358340" y="1501246"/>
                </a:lnTo>
                <a:lnTo>
                  <a:pt x="4110566" y="2067983"/>
                </a:lnTo>
                <a:lnTo>
                  <a:pt x="0" y="2065867"/>
                </a:lnTo>
                <a:lnTo>
                  <a:pt x="1231899" y="1501244"/>
                </a:lnTo>
                <a:lnTo>
                  <a:pt x="929216" y="1221317"/>
                </a:lnTo>
                <a:lnTo>
                  <a:pt x="36131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885C802-4F56-E2B8-B84E-50F678AC11FC}"/>
              </a:ext>
            </a:extLst>
          </p:cNvPr>
          <p:cNvCxnSpPr>
            <a:cxnSpLocks/>
          </p:cNvCxnSpPr>
          <p:nvPr/>
        </p:nvCxnSpPr>
        <p:spPr>
          <a:xfrm>
            <a:off x="2961863" y="8679670"/>
            <a:ext cx="62682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52728C3-BBFA-26B2-1CB9-DF3E419F5951}"/>
              </a:ext>
            </a:extLst>
          </p:cNvPr>
          <p:cNvCxnSpPr/>
          <p:nvPr/>
        </p:nvCxnSpPr>
        <p:spPr>
          <a:xfrm>
            <a:off x="3148730" y="6623607"/>
            <a:ext cx="589392" cy="491958"/>
          </a:xfrm>
          <a:prstGeom prst="line">
            <a:avLst/>
          </a:prstGeom>
          <a:ln w="38100">
            <a:solidFill>
              <a:srgbClr val="46A15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7D9D0A9-7553-881A-A886-BF48A22B8CDC}"/>
              </a:ext>
            </a:extLst>
          </p:cNvPr>
          <p:cNvCxnSpPr/>
          <p:nvPr/>
        </p:nvCxnSpPr>
        <p:spPr>
          <a:xfrm>
            <a:off x="3738122" y="7115565"/>
            <a:ext cx="589392" cy="491958"/>
          </a:xfrm>
          <a:prstGeom prst="line">
            <a:avLst/>
          </a:prstGeom>
          <a:ln w="38100">
            <a:solidFill>
              <a:srgbClr val="DC7A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99FEDDD-EC87-B561-95C0-2D4D70415914}"/>
              </a:ext>
            </a:extLst>
          </p:cNvPr>
          <p:cNvCxnSpPr/>
          <p:nvPr/>
        </p:nvCxnSpPr>
        <p:spPr>
          <a:xfrm>
            <a:off x="4327514" y="7607523"/>
            <a:ext cx="589392" cy="491958"/>
          </a:xfrm>
          <a:prstGeom prst="line">
            <a:avLst/>
          </a:prstGeom>
          <a:ln w="38100">
            <a:solidFill>
              <a:srgbClr val="466E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5E3A0617-44F8-0A6F-BFE7-3A1CC1AD72ED}"/>
              </a:ext>
            </a:extLst>
          </p:cNvPr>
          <p:cNvCxnSpPr/>
          <p:nvPr/>
        </p:nvCxnSpPr>
        <p:spPr>
          <a:xfrm>
            <a:off x="7275096" y="6623607"/>
            <a:ext cx="1768176" cy="14758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843AF1B-A5B2-557A-744F-7AC43D5691CD}"/>
              </a:ext>
            </a:extLst>
          </p:cNvPr>
          <p:cNvCxnSpPr>
            <a:cxnSpLocks/>
          </p:cNvCxnSpPr>
          <p:nvPr/>
        </p:nvCxnSpPr>
        <p:spPr>
          <a:xfrm flipV="1">
            <a:off x="4631267" y="5797941"/>
            <a:ext cx="4413608" cy="2021025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dash"/>
            <a:headEnd type="triangle" w="lg" len="lg"/>
          </a:ln>
          <a:effectLst/>
        </p:spPr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6434D66F-9DA5-82AF-1F7C-33E1B4C4B22F}"/>
              </a:ext>
            </a:extLst>
          </p:cNvPr>
          <p:cNvSpPr/>
          <p:nvPr/>
        </p:nvSpPr>
        <p:spPr>
          <a:xfrm>
            <a:off x="8723288" y="5472949"/>
            <a:ext cx="631501" cy="631499"/>
          </a:xfrm>
          <a:prstGeom prst="ellips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20E01A74-ADAA-3C4C-622F-CD7BBF526E9A}"/>
              </a:ext>
            </a:extLst>
          </p:cNvPr>
          <p:cNvSpPr txBox="1"/>
          <p:nvPr/>
        </p:nvSpPr>
        <p:spPr>
          <a:xfrm>
            <a:off x="6194246" y="7789411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Shade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7517A22-E0FC-3F9E-688A-95AE75CB4627}"/>
              </a:ext>
            </a:extLst>
          </p:cNvPr>
          <p:cNvSpPr txBox="1"/>
          <p:nvPr/>
        </p:nvSpPr>
        <p:spPr>
          <a:xfrm>
            <a:off x="2771162" y="4937237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End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5C5E24C0-49BC-A2ED-2F54-847A14D786C3}"/>
              </a:ext>
            </a:extLst>
          </p:cNvPr>
          <p:cNvCxnSpPr>
            <a:cxnSpLocks/>
          </p:cNvCxnSpPr>
          <p:nvPr/>
        </p:nvCxnSpPr>
        <p:spPr>
          <a:xfrm>
            <a:off x="4136303" y="7886688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D73A22E-3966-AB5B-F360-D6EA3D0441D5}"/>
              </a:ext>
            </a:extLst>
          </p:cNvPr>
          <p:cNvCxnSpPr>
            <a:cxnSpLocks/>
          </p:cNvCxnSpPr>
          <p:nvPr/>
        </p:nvCxnSpPr>
        <p:spPr>
          <a:xfrm>
            <a:off x="3548224" y="7426484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7155213B-3421-6391-30E4-73495A1D9EC6}"/>
              </a:ext>
            </a:extLst>
          </p:cNvPr>
          <p:cNvCxnSpPr>
            <a:cxnSpLocks/>
          </p:cNvCxnSpPr>
          <p:nvPr/>
        </p:nvCxnSpPr>
        <p:spPr>
          <a:xfrm>
            <a:off x="2991440" y="69618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29" name="Left Brace 228">
            <a:extLst>
              <a:ext uri="{FF2B5EF4-FFF2-40B4-BE49-F238E27FC236}">
                <a16:creationId xmlns:a16="http://schemas.microsoft.com/office/drawing/2014/main" id="{B5AB981F-14BE-A1F5-687F-66A37A3C1608}"/>
              </a:ext>
            </a:extLst>
          </p:cNvPr>
          <p:cNvSpPr/>
          <p:nvPr/>
        </p:nvSpPr>
        <p:spPr>
          <a:xfrm rot="18597004">
            <a:off x="4602621" y="7850818"/>
            <a:ext cx="173324" cy="395148"/>
          </a:xfrm>
          <a:prstGeom prst="leftBrace">
            <a:avLst>
              <a:gd name="adj1" fmla="val 2803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1660CD-88D1-064D-3CD0-DF2D693D7A1D}"/>
              </a:ext>
            </a:extLst>
          </p:cNvPr>
          <p:cNvGrpSpPr/>
          <p:nvPr/>
        </p:nvGrpSpPr>
        <p:grpSpPr>
          <a:xfrm>
            <a:off x="1788552" y="6487994"/>
            <a:ext cx="2458255" cy="1673433"/>
            <a:chOff x="1836409" y="6771816"/>
            <a:chExt cx="2458255" cy="167343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66A3561-450D-75B2-108C-F4991AC89206}"/>
                </a:ext>
              </a:extLst>
            </p:cNvPr>
            <p:cNvSpPr txBox="1"/>
            <p:nvPr/>
          </p:nvSpPr>
          <p:spPr>
            <a:xfrm>
              <a:off x="2981272" y="7696675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0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490DDAC-5C74-2BCE-9CFE-496A01DE36C4}"/>
                </a:ext>
              </a:extLst>
            </p:cNvPr>
            <p:cNvSpPr txBox="1"/>
            <p:nvPr/>
          </p:nvSpPr>
          <p:spPr>
            <a:xfrm>
              <a:off x="2393193" y="7236471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1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69355761-E445-5983-F093-8EA9DAA11973}"/>
                </a:ext>
              </a:extLst>
            </p:cNvPr>
            <p:cNvSpPr txBox="1"/>
            <p:nvPr/>
          </p:nvSpPr>
          <p:spPr>
            <a:xfrm>
              <a:off x="1836409" y="6771816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2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087F14A4-F59F-8457-13D1-92FCF9F43703}"/>
                </a:ext>
              </a:extLst>
            </p:cNvPr>
            <p:cNvSpPr txBox="1"/>
            <p:nvPr/>
          </p:nvSpPr>
          <p:spPr>
            <a:xfrm>
              <a:off x="2417227" y="8075917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Shaded Fraction</a:t>
              </a:r>
              <a:endParaRPr lang="en-US" sz="44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6135E8E7-A171-C9E1-BA90-DE1BA37221B1}"/>
              </a:ext>
            </a:extLst>
          </p:cNvPr>
          <p:cNvCxnSpPr>
            <a:cxnSpLocks/>
          </p:cNvCxnSpPr>
          <p:nvPr/>
        </p:nvCxnSpPr>
        <p:spPr>
          <a:xfrm flipV="1">
            <a:off x="4282794" y="8114581"/>
            <a:ext cx="313461" cy="1363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645133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B7923-1706-ED22-F22F-10B34AE4E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eft Brace 61">
            <a:extLst>
              <a:ext uri="{FF2B5EF4-FFF2-40B4-BE49-F238E27FC236}">
                <a16:creationId xmlns:a16="http://schemas.microsoft.com/office/drawing/2014/main" id="{4F4E05A5-73EF-0EA1-D6BC-F7BE06B06CA3}"/>
              </a:ext>
            </a:extLst>
          </p:cNvPr>
          <p:cNvSpPr/>
          <p:nvPr/>
        </p:nvSpPr>
        <p:spPr>
          <a:xfrm rot="3900000">
            <a:off x="9768470" y="2398942"/>
            <a:ext cx="222798" cy="804672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90F762-B5FC-50D6-BFB5-E69341FF65C8}"/>
              </a:ext>
            </a:extLst>
          </p:cNvPr>
          <p:cNvCxnSpPr>
            <a:cxnSpLocks/>
          </p:cNvCxnSpPr>
          <p:nvPr/>
        </p:nvCxnSpPr>
        <p:spPr>
          <a:xfrm>
            <a:off x="7456240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EA31167-343B-8846-1FD3-B779CAA7E105}"/>
              </a:ext>
            </a:extLst>
          </p:cNvPr>
          <p:cNvCxnSpPr>
            <a:cxnSpLocks/>
          </p:cNvCxnSpPr>
          <p:nvPr/>
        </p:nvCxnSpPr>
        <p:spPr>
          <a:xfrm>
            <a:off x="8439069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84E4250A-D240-2659-5EF3-C08FD1FB1916}"/>
              </a:ext>
            </a:extLst>
          </p:cNvPr>
          <p:cNvSpPr/>
          <p:nvPr/>
        </p:nvSpPr>
        <p:spPr>
          <a:xfrm>
            <a:off x="6630069" y="2256774"/>
            <a:ext cx="956611" cy="956611"/>
          </a:xfrm>
          <a:prstGeom prst="arc">
            <a:avLst>
              <a:gd name="adj1" fmla="val 9235933"/>
              <a:gd name="adj2" fmla="val 10811423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23F758D-6257-4EF5-747E-5F930F583C2F}"/>
              </a:ext>
            </a:extLst>
          </p:cNvPr>
          <p:cNvCxnSpPr>
            <a:cxnSpLocks/>
          </p:cNvCxnSpPr>
          <p:nvPr/>
        </p:nvCxnSpPr>
        <p:spPr>
          <a:xfrm flipH="1">
            <a:off x="6335023" y="2730629"/>
            <a:ext cx="7918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C6A7F33-6D10-F370-E93E-B916AD186690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64" name="Arrow: Up 63">
            <a:extLst>
              <a:ext uri="{FF2B5EF4-FFF2-40B4-BE49-F238E27FC236}">
                <a16:creationId xmlns:a16="http://schemas.microsoft.com/office/drawing/2014/main" id="{64E45458-31BB-4AD1-A679-4741411C6815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842F758-F01D-AD48-5D41-C81D310231D0}"/>
              </a:ext>
            </a:extLst>
          </p:cNvPr>
          <p:cNvSpPr txBox="1"/>
          <p:nvPr/>
        </p:nvSpPr>
        <p:spPr>
          <a:xfrm>
            <a:off x="6679530" y="2234542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7E2005B-B4E1-C9A7-D8A7-AA5781705158}"/>
              </a:ext>
            </a:extLst>
          </p:cNvPr>
          <p:cNvCxnSpPr>
            <a:cxnSpLocks/>
          </p:cNvCxnSpPr>
          <p:nvPr/>
        </p:nvCxnSpPr>
        <p:spPr>
          <a:xfrm flipV="1">
            <a:off x="6163741" y="2855387"/>
            <a:ext cx="342569" cy="10632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024B2A4-7C39-8E4C-3749-531AFDC041DB}"/>
              </a:ext>
            </a:extLst>
          </p:cNvPr>
          <p:cNvSpPr txBox="1"/>
          <p:nvPr/>
        </p:nvSpPr>
        <p:spPr>
          <a:xfrm>
            <a:off x="5450941" y="2946652"/>
            <a:ext cx="891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Tilt = 20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7114F-993C-668A-4C8C-45A94193F452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92ACB0-3C3F-4BBC-2CCB-ED40B6DADC4C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ADB88A-94C2-C12A-F3FD-1CA01C7B5ADC}"/>
              </a:ext>
            </a:extLst>
          </p:cNvPr>
          <p:cNvCxnSpPr>
            <a:stCxn id="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FF4E7A-335D-2BDE-5354-88052E9892BE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074FB27-6B7B-3597-7CE6-E9F1AC3790AC}"/>
              </a:ext>
            </a:extLst>
          </p:cNvPr>
          <p:cNvGrpSpPr/>
          <p:nvPr/>
        </p:nvGrpSpPr>
        <p:grpSpPr>
          <a:xfrm>
            <a:off x="6353659" y="2815903"/>
            <a:ext cx="822960" cy="548729"/>
            <a:chOff x="6353659" y="1672901"/>
            <a:chExt cx="822960" cy="54872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A02B82A-4911-2E36-9528-96509070E9E9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723750-0E26-43DF-BFD8-339999704F3A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23AB9DE-085C-CC27-C6BC-C27593ACDA0C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4469F7-6A3B-B7BB-D8CA-D7246F941742}"/>
              </a:ext>
            </a:extLst>
          </p:cNvPr>
          <p:cNvGrpSpPr/>
          <p:nvPr/>
        </p:nvGrpSpPr>
        <p:grpSpPr>
          <a:xfrm>
            <a:off x="7418909" y="2821302"/>
            <a:ext cx="822960" cy="548729"/>
            <a:chOff x="6353659" y="1672901"/>
            <a:chExt cx="822960" cy="54872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248A9F-B63A-A1BA-C586-3560005962E7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6F8B909-2B18-61E8-210E-121856C0D913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2257DF5-C5FA-720C-19FD-9A10E186CA06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6272EF7-99E6-0302-E356-E2B868A96E96}"/>
              </a:ext>
            </a:extLst>
          </p:cNvPr>
          <p:cNvGrpSpPr/>
          <p:nvPr/>
        </p:nvGrpSpPr>
        <p:grpSpPr>
          <a:xfrm>
            <a:off x="8400902" y="2811852"/>
            <a:ext cx="822960" cy="548729"/>
            <a:chOff x="6353659" y="1672901"/>
            <a:chExt cx="822960" cy="54872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89AF69E-628D-D2BC-2F4C-F58E99487484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D57B3E4-B107-F85A-4F4B-67ED32058F45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FC1C18F-3BDA-2270-27A6-9DDD47A5D3D3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0D36831-83F2-08D7-5E01-314AC7B66EDF}"/>
              </a:ext>
            </a:extLst>
          </p:cNvPr>
          <p:cNvGrpSpPr/>
          <p:nvPr/>
        </p:nvGrpSpPr>
        <p:grpSpPr>
          <a:xfrm>
            <a:off x="9522868" y="2811852"/>
            <a:ext cx="822960" cy="548729"/>
            <a:chOff x="6353659" y="1672901"/>
            <a:chExt cx="822960" cy="54872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176E2B7-E509-2448-8318-29DE52350940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65597E8-97DE-9B3C-C439-1D8409B175D4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E3DE2EC-2B59-BF67-CACA-9CDA1A1D1CCD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71CF81E-C7D1-57DD-C375-5268BD54BD5F}"/>
              </a:ext>
            </a:extLst>
          </p:cNvPr>
          <p:cNvCxnSpPr>
            <a:cxnSpLocks/>
          </p:cNvCxnSpPr>
          <p:nvPr/>
        </p:nvCxnSpPr>
        <p:spPr>
          <a:xfrm flipH="1">
            <a:off x="7464681" y="3543300"/>
            <a:ext cx="965112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F42E50D-CD1C-3E3E-775F-265995CB55DD}"/>
              </a:ext>
            </a:extLst>
          </p:cNvPr>
          <p:cNvSpPr txBox="1"/>
          <p:nvPr/>
        </p:nvSpPr>
        <p:spPr>
          <a:xfrm>
            <a:off x="7646614" y="3543301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Pitch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7B55CA-577A-85A5-9049-573481F58C56}"/>
              </a:ext>
            </a:extLst>
          </p:cNvPr>
          <p:cNvSpPr txBox="1"/>
          <p:nvPr/>
        </p:nvSpPr>
        <p:spPr>
          <a:xfrm>
            <a:off x="9283704" y="2375266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Length of side</a:t>
            </a:r>
          </a:p>
        </p:txBody>
      </p:sp>
    </p:spTree>
    <p:extLst>
      <p:ext uri="{BB962C8B-B14F-4D97-AF65-F5344CB8AC3E}">
        <p14:creationId xmlns:p14="http://schemas.microsoft.com/office/powerpoint/2010/main" val="409569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2F54D3CA-FE1A-D7C0-7626-DEE95839F9D5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8A046DA-148C-43D6-065C-2822794130B3}"/>
              </a:ext>
            </a:extLst>
          </p:cNvPr>
          <p:cNvGrpSpPr/>
          <p:nvPr/>
        </p:nvGrpSpPr>
        <p:grpSpPr>
          <a:xfrm>
            <a:off x="2229148" y="2240280"/>
            <a:ext cx="6372704" cy="5643877"/>
            <a:chOff x="11616973" y="8225287"/>
            <a:chExt cx="6686267" cy="592158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5DE6A6-F02B-7EF9-CB3B-491376BB245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DAD547-373E-7CFF-6C00-01F0A8628797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ADA7C79-1397-1E44-6766-667DAEEA72C3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F485CFB-B56C-430E-016A-15F3254A1204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CEF11D0-CCF3-217B-9F60-436389073400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3C050D2-2EEB-24B9-AB28-B70A9B47C8F7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95B35D8D-ABD2-DE21-4146-B985D01C0ED9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F58EDBB-33F7-F942-D1D8-7853900BFE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7EC43FD-F408-0295-78CF-387891A39FBD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761E3D6-103E-B247-AB27-DBD3BA53E842}"/>
                </a:ext>
              </a:extLst>
            </p:cNvPr>
            <p:cNvSpPr txBox="1"/>
            <p:nvPr/>
          </p:nvSpPr>
          <p:spPr>
            <a:xfrm>
              <a:off x="15081631" y="11341856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9781D93-BAA6-E906-4F56-445521F3B9F1}"/>
                </a:ext>
              </a:extLst>
            </p:cNvPr>
            <p:cNvSpPr txBox="1"/>
            <p:nvPr/>
          </p:nvSpPr>
          <p:spPr>
            <a:xfrm rot="19800000">
              <a:off x="13736240" y="10835817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448A54F-D805-D66E-DC48-53716DB1F5A9}"/>
                </a:ext>
              </a:extLst>
            </p:cNvPr>
            <p:cNvSpPr txBox="1"/>
            <p:nvPr/>
          </p:nvSpPr>
          <p:spPr>
            <a:xfrm>
              <a:off x="11616973" y="8225287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D2CE2DF-7BA4-B5B6-3542-674F79612F01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CDAA69D-2CC9-0F38-B7D0-76D097230EB3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879615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550</TotalTime>
  <Words>377</Words>
  <Application>Microsoft Office PowerPoint</Application>
  <PresentationFormat>Custom</PresentationFormat>
  <Paragraphs>131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Liberation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Old stuff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</dc:creator>
  <cp:lastModifiedBy>Will</cp:lastModifiedBy>
  <cp:revision>15</cp:revision>
  <dcterms:created xsi:type="dcterms:W3CDTF">2024-02-20T14:03:05Z</dcterms:created>
  <dcterms:modified xsi:type="dcterms:W3CDTF">2024-04-19T15:28:37Z</dcterms:modified>
</cp:coreProperties>
</file>

<file path=docProps/thumbnail.jpeg>
</file>